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56" r:id="rId3"/>
    <p:sldId id="263" r:id="rId4"/>
    <p:sldId id="265" r:id="rId5"/>
    <p:sldId id="264" r:id="rId6"/>
    <p:sldId id="266" r:id="rId7"/>
    <p:sldId id="268" r:id="rId8"/>
    <p:sldId id="267" r:id="rId9"/>
    <p:sldId id="270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>
                <a:latin typeface="Malgun Gothic" panose="020B0503020000020004" pitchFamily="34" charset="-127"/>
                <a:ea typeface="Malgun Gothic" panose="020B0503020000020004" pitchFamily="34" charset="-127"/>
              </a:defRPr>
            </a:pPr>
            <a:r>
              <a:rPr lang="es-PE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Crecimiento</a:t>
            </a:r>
            <a:r>
              <a:rPr lang="es-PE" sz="1800" b="1" baseline="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histórico</a:t>
            </a:r>
            <a:endParaRPr lang="es-PE" sz="18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Of. Becas PUCP 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8.8840495248975304E-2"/>
                  <c:y val="-1.1385063836142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Hoja1!$B$2:$B$9</c:f>
              <c:numCache>
                <c:formatCode>General</c:formatCode>
                <c:ptCount val="8"/>
                <c:pt idx="0">
                  <c:v>241</c:v>
                </c:pt>
                <c:pt idx="1">
                  <c:v>277</c:v>
                </c:pt>
                <c:pt idx="2">
                  <c:v>364</c:v>
                </c:pt>
                <c:pt idx="3">
                  <c:v>442</c:v>
                </c:pt>
                <c:pt idx="4">
                  <c:v>460</c:v>
                </c:pt>
                <c:pt idx="5">
                  <c:v>493</c:v>
                </c:pt>
                <c:pt idx="6">
                  <c:v>726</c:v>
                </c:pt>
                <c:pt idx="7">
                  <c:v>1343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Beca 18 </c:v>
                </c:pt>
              </c:strCache>
            </c:strRef>
          </c:tx>
          <c:dLbls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6.2801039744965301E-2"/>
                  <c:y val="-2.5047140439513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Hoja1!$C$2:$C$9</c:f>
              <c:numCache>
                <c:formatCode>General</c:formatCode>
                <c:ptCount val="8"/>
                <c:pt idx="3">
                  <c:v>13</c:v>
                </c:pt>
                <c:pt idx="4">
                  <c:v>59</c:v>
                </c:pt>
                <c:pt idx="5">
                  <c:v>90</c:v>
                </c:pt>
                <c:pt idx="6">
                  <c:v>180</c:v>
                </c:pt>
                <c:pt idx="7">
                  <c:v>432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062656"/>
        <c:axId val="68304896"/>
      </c:lineChart>
      <c:catAx>
        <c:axId val="18906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s-PE"/>
          </a:p>
        </c:txPr>
        <c:crossAx val="68304896"/>
        <c:crosses val="autoZero"/>
        <c:auto val="1"/>
        <c:lblAlgn val="ctr"/>
        <c:lblOffset val="100"/>
        <c:noMultiLvlLbl val="0"/>
      </c:catAx>
      <c:valAx>
        <c:axId val="68304896"/>
        <c:scaling>
          <c:orientation val="minMax"/>
          <c:max val="1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906265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es-PE"/>
        </a:p>
      </c:txPr>
    </c:legend>
    <c:plotVisOnly val="1"/>
    <c:dispBlanksAs val="gap"/>
    <c:showDLblsOverMax val="0"/>
  </c:chart>
  <c:spPr>
    <a:ln>
      <a:solidFill>
        <a:schemeClr val="tx1">
          <a:lumMod val="85000"/>
          <a:lumOff val="15000"/>
        </a:schemeClr>
      </a:solidFill>
    </a:ln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es-PE" sz="1800" b="1" dirty="0" smtClean="0"/>
              <a:t>Ingreso </a:t>
            </a:r>
            <a:r>
              <a:rPr lang="es-PE" sz="1800" b="1" dirty="0"/>
              <a:t>Beca 18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Beca 18 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3.0634653534129416E-2"/>
                  <c:y val="-5.0094280879027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293316917661767E-2"/>
                  <c:y val="-4.7817268111798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4332772421671888E-2"/>
                  <c:y val="-3.6432204275656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8840495248975304E-2"/>
                  <c:y val="-1.1385063836142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Hoja1!$B$2:$B$6</c:f>
              <c:numCache>
                <c:formatCode>General</c:formatCode>
                <c:ptCount val="5"/>
                <c:pt idx="0">
                  <c:v>13</c:v>
                </c:pt>
                <c:pt idx="1">
                  <c:v>49</c:v>
                </c:pt>
                <c:pt idx="2">
                  <c:v>44</c:v>
                </c:pt>
                <c:pt idx="3">
                  <c:v>101</c:v>
                </c:pt>
                <c:pt idx="4">
                  <c:v>285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074944"/>
        <c:axId val="132606784"/>
      </c:lineChart>
      <c:catAx>
        <c:axId val="18907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s-PE"/>
          </a:p>
        </c:txPr>
        <c:crossAx val="132606784"/>
        <c:crosses val="autoZero"/>
        <c:auto val="1"/>
        <c:lblAlgn val="ctr"/>
        <c:lblOffset val="100"/>
        <c:noMultiLvlLbl val="0"/>
      </c:catAx>
      <c:valAx>
        <c:axId val="132606784"/>
        <c:scaling>
          <c:orientation val="minMax"/>
          <c:max val="1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907494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es-PE"/>
        </a:p>
      </c:txPr>
    </c:legend>
    <c:plotVisOnly val="1"/>
    <c:dispBlanksAs val="gap"/>
    <c:showDLblsOverMax val="0"/>
  </c:chart>
  <c:spPr>
    <a:ln>
      <a:solidFill>
        <a:schemeClr val="tx1">
          <a:lumMod val="75000"/>
          <a:lumOff val="25000"/>
        </a:schemeClr>
      </a:solidFill>
    </a:ln>
  </c:spPr>
  <c:txPr>
    <a:bodyPr/>
    <a:lstStyle/>
    <a:p>
      <a:pPr>
        <a:defRPr sz="1800">
          <a:latin typeface="Malgun Gothic" panose="020B0503020000020004" pitchFamily="34" charset="-127"/>
          <a:ea typeface="Malgun Gothic" panose="020B0503020000020004" pitchFamily="34" charset="-127"/>
        </a:defRPr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PE"/>
              <a:t>Beca 18 en la Oficina de Becas PUCP al 2016</a:t>
            </a:r>
          </a:p>
        </c:rich>
      </c:tx>
      <c:layout>
        <c:manualLayout>
          <c:xMode val="edge"/>
          <c:yMode val="edge"/>
          <c:x val="0.24330530734680272"/>
          <c:y val="5.312827764899945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213860076153152E-2"/>
          <c:y val="0.25146675621900599"/>
          <c:w val="0.55128487185634345"/>
          <c:h val="0.6240103438799198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Beca 18 en la Oficina de Becas PUCP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8.8635416666666661E-2"/>
                  <c:y val="-5.978494094488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Hoja1!$A$2:$A$3</c:f>
              <c:strCache>
                <c:ptCount val="2"/>
                <c:pt idx="0">
                  <c:v>Oficina de Becas</c:v>
                </c:pt>
                <c:pt idx="1">
                  <c:v>Beca 18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0.67830000000000001</c:v>
                </c:pt>
                <c:pt idx="1">
                  <c:v>0.32169999999999999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821889673077261"/>
          <c:y val="0.39740979072500715"/>
          <c:w val="0.29768878019401351"/>
          <c:h val="0.226808863342669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7FD373-1CF5-4943-A6E2-4899AE1C43FD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0"/>
      <dgm:spPr/>
      <dgm:t>
        <a:bodyPr/>
        <a:lstStyle/>
        <a:p>
          <a:endParaRPr lang="es-PE"/>
        </a:p>
      </dgm:t>
    </dgm:pt>
    <dgm:pt modelId="{9A6B26E9-B805-4F41-8D3A-4C557CAB0455}" type="pres">
      <dgm:prSet presAssocID="{237FD373-1CF5-4943-A6E2-4899AE1C43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</dgm:ptLst>
  <dgm:cxnLst>
    <dgm:cxn modelId="{1B165486-109C-4BCB-B4A4-7673F90F8DB6}" type="presOf" srcId="{237FD373-1CF5-4943-A6E2-4899AE1C43FD}" destId="{9A6B26E9-B805-4F41-8D3A-4C557CAB045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759AA9-F197-4564-A7AF-D25228B4C22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C2B83AE-A65D-4CBC-933E-62CA89144E15}">
      <dgm:prSet phldrT="[Texto]"/>
      <dgm:spPr/>
      <dgm:t>
        <a:bodyPr/>
        <a:lstStyle/>
        <a:p>
          <a:r>
            <a:rPr lang="es-PE" dirty="0" smtClean="0"/>
            <a:t>Objetivo </a:t>
          </a:r>
          <a:endParaRPr lang="es-PE" dirty="0"/>
        </a:p>
      </dgm:t>
    </dgm:pt>
    <dgm:pt modelId="{B799860E-A0B0-4D84-8581-E44D1F39D4F7}" type="parTrans" cxnId="{AA302CD7-411A-4BC3-9DCA-FF846525DB61}">
      <dgm:prSet/>
      <dgm:spPr/>
      <dgm:t>
        <a:bodyPr/>
        <a:lstStyle/>
        <a:p>
          <a:endParaRPr lang="es-PE"/>
        </a:p>
      </dgm:t>
    </dgm:pt>
    <dgm:pt modelId="{D77525B9-7B53-421A-A372-316202BB6F83}" type="sibTrans" cxnId="{AA302CD7-411A-4BC3-9DCA-FF846525DB61}">
      <dgm:prSet/>
      <dgm:spPr/>
      <dgm:t>
        <a:bodyPr/>
        <a:lstStyle/>
        <a:p>
          <a:endParaRPr lang="es-PE"/>
        </a:p>
      </dgm:t>
    </dgm:pt>
    <dgm:pt modelId="{A4117066-A535-457B-95D7-5EB593D0ADE6}">
      <dgm:prSet phldrT="[Texto]"/>
      <dgm:spPr/>
      <dgm:t>
        <a:bodyPr/>
        <a:lstStyle/>
        <a:p>
          <a:r>
            <a:rPr lang="es-PE" dirty="0" smtClean="0"/>
            <a:t>Alentar el involucramiento del estudiante en su propio proceso de aprendizaje</a:t>
          </a:r>
          <a:endParaRPr lang="es-PE" dirty="0"/>
        </a:p>
      </dgm:t>
    </dgm:pt>
    <dgm:pt modelId="{E96A3C59-E1CE-41FD-B907-2C1892703DAA}" type="parTrans" cxnId="{E5C00AD7-6902-4AE7-AFB8-42BD507795E6}">
      <dgm:prSet/>
      <dgm:spPr/>
      <dgm:t>
        <a:bodyPr/>
        <a:lstStyle/>
        <a:p>
          <a:endParaRPr lang="es-PE"/>
        </a:p>
      </dgm:t>
    </dgm:pt>
    <dgm:pt modelId="{2CC0E125-3469-4421-A911-95ADFB32F4E7}" type="sibTrans" cxnId="{E5C00AD7-6902-4AE7-AFB8-42BD507795E6}">
      <dgm:prSet/>
      <dgm:spPr/>
      <dgm:t>
        <a:bodyPr/>
        <a:lstStyle/>
        <a:p>
          <a:endParaRPr lang="es-PE"/>
        </a:p>
      </dgm:t>
    </dgm:pt>
    <dgm:pt modelId="{3A0B1007-7FA0-4CC3-BAF5-AED8CE618EBB}">
      <dgm:prSet phldrT="[Texto]"/>
      <dgm:spPr/>
      <dgm:t>
        <a:bodyPr/>
        <a:lstStyle/>
        <a:p>
          <a:r>
            <a:rPr lang="es-PE" dirty="0" smtClean="0"/>
            <a:t>Misión</a:t>
          </a:r>
          <a:endParaRPr lang="es-PE" dirty="0"/>
        </a:p>
      </dgm:t>
    </dgm:pt>
    <dgm:pt modelId="{8267F626-6692-4B4B-BC67-C82B32577331}" type="parTrans" cxnId="{7E427164-AB12-4C27-BE3C-3A1F3E0C262F}">
      <dgm:prSet/>
      <dgm:spPr/>
      <dgm:t>
        <a:bodyPr/>
        <a:lstStyle/>
        <a:p>
          <a:endParaRPr lang="es-PE"/>
        </a:p>
      </dgm:t>
    </dgm:pt>
    <dgm:pt modelId="{0DDB934C-B7E8-4575-A550-24ECDA9DCEA0}" type="sibTrans" cxnId="{7E427164-AB12-4C27-BE3C-3A1F3E0C262F}">
      <dgm:prSet/>
      <dgm:spPr/>
      <dgm:t>
        <a:bodyPr/>
        <a:lstStyle/>
        <a:p>
          <a:endParaRPr lang="es-PE"/>
        </a:p>
      </dgm:t>
    </dgm:pt>
    <dgm:pt modelId="{0ECE525D-128E-4B92-BE33-04DC51C91DAC}">
      <dgm:prSet phldrT="[Texto]"/>
      <dgm:spPr/>
      <dgm:t>
        <a:bodyPr/>
        <a:lstStyle/>
        <a:p>
          <a:r>
            <a:rPr lang="es-ES" dirty="0" smtClean="0"/>
            <a:t>Brindar atención psicológica en aspectos académicos, sociales, personales y vocacionales</a:t>
          </a:r>
          <a:endParaRPr lang="es-PE" dirty="0"/>
        </a:p>
      </dgm:t>
    </dgm:pt>
    <dgm:pt modelId="{3BE647D8-1391-4EFE-B46A-9FEFBFB8EEA0}" type="parTrans" cxnId="{75773BBA-6572-466C-8FF3-EA0E7212332D}">
      <dgm:prSet/>
      <dgm:spPr/>
      <dgm:t>
        <a:bodyPr/>
        <a:lstStyle/>
        <a:p>
          <a:endParaRPr lang="es-PE"/>
        </a:p>
      </dgm:t>
    </dgm:pt>
    <dgm:pt modelId="{CF3FE1E6-9441-4A5F-ABA2-1A54265D651B}" type="sibTrans" cxnId="{75773BBA-6572-466C-8FF3-EA0E7212332D}">
      <dgm:prSet/>
      <dgm:spPr/>
      <dgm:t>
        <a:bodyPr/>
        <a:lstStyle/>
        <a:p>
          <a:endParaRPr lang="es-PE"/>
        </a:p>
      </dgm:t>
    </dgm:pt>
    <dgm:pt modelId="{2C93D8D1-0675-47A0-85DF-5161E335415B}">
      <dgm:prSet phldrT="[Texto]"/>
      <dgm:spPr/>
      <dgm:t>
        <a:bodyPr/>
        <a:lstStyle/>
        <a:p>
          <a:r>
            <a:rPr lang="es-PE" dirty="0" smtClean="0"/>
            <a:t>Áreas de acción</a:t>
          </a:r>
          <a:endParaRPr lang="es-PE" dirty="0"/>
        </a:p>
      </dgm:t>
    </dgm:pt>
    <dgm:pt modelId="{B1F96616-78C9-4417-9EB6-3F1911C5DBA3}" type="parTrans" cxnId="{D14B07B0-FB61-43B7-AB10-63C558CE3FA6}">
      <dgm:prSet/>
      <dgm:spPr/>
      <dgm:t>
        <a:bodyPr/>
        <a:lstStyle/>
        <a:p>
          <a:endParaRPr lang="es-PE"/>
        </a:p>
      </dgm:t>
    </dgm:pt>
    <dgm:pt modelId="{CCB4D509-74D0-4D26-B91F-9412EBF7D334}" type="sibTrans" cxnId="{D14B07B0-FB61-43B7-AB10-63C558CE3FA6}">
      <dgm:prSet/>
      <dgm:spPr/>
      <dgm:t>
        <a:bodyPr/>
        <a:lstStyle/>
        <a:p>
          <a:endParaRPr lang="es-PE"/>
        </a:p>
      </dgm:t>
    </dgm:pt>
    <dgm:pt modelId="{947E7965-0626-4769-9837-92D37E98E0A4}">
      <dgm:prSet phldrT="[Texto]"/>
      <dgm:spPr/>
      <dgm:t>
        <a:bodyPr/>
        <a:lstStyle/>
        <a:p>
          <a:r>
            <a:rPr lang="es-PE" dirty="0" smtClean="0"/>
            <a:t>Rendimiento académico</a:t>
          </a:r>
          <a:endParaRPr lang="es-PE" dirty="0"/>
        </a:p>
      </dgm:t>
    </dgm:pt>
    <dgm:pt modelId="{53EBEC00-174A-4D92-B7F5-843E6EBD6C01}" type="parTrans" cxnId="{129CB939-B533-4B7E-A7C8-2B1C9822F57D}">
      <dgm:prSet/>
      <dgm:spPr/>
      <dgm:t>
        <a:bodyPr/>
        <a:lstStyle/>
        <a:p>
          <a:endParaRPr lang="es-PE"/>
        </a:p>
      </dgm:t>
    </dgm:pt>
    <dgm:pt modelId="{F862BAF1-AEB9-4176-AA4D-D29F38074C44}" type="sibTrans" cxnId="{129CB939-B533-4B7E-A7C8-2B1C9822F57D}">
      <dgm:prSet/>
      <dgm:spPr/>
      <dgm:t>
        <a:bodyPr/>
        <a:lstStyle/>
        <a:p>
          <a:endParaRPr lang="es-PE"/>
        </a:p>
      </dgm:t>
    </dgm:pt>
    <dgm:pt modelId="{D56BC1EA-D4AE-4A92-8620-F3E54277E8ED}">
      <dgm:prSet/>
      <dgm:spPr/>
      <dgm:t>
        <a:bodyPr/>
        <a:lstStyle/>
        <a:p>
          <a:r>
            <a:rPr lang="es-PE" dirty="0" smtClean="0"/>
            <a:t>Potenciar las capacidades  y  habilidades de los estudiantes y orientarlos  en la superación de las dificultades</a:t>
          </a:r>
          <a:endParaRPr lang="es-PE" dirty="0"/>
        </a:p>
      </dgm:t>
    </dgm:pt>
    <dgm:pt modelId="{5BE2436D-AA12-455A-8249-57FA8A405939}" type="parTrans" cxnId="{12571677-B325-4373-B4AB-C853A7065DE5}">
      <dgm:prSet/>
      <dgm:spPr/>
      <dgm:t>
        <a:bodyPr/>
        <a:lstStyle/>
        <a:p>
          <a:endParaRPr lang="es-PE"/>
        </a:p>
      </dgm:t>
    </dgm:pt>
    <dgm:pt modelId="{70F7BF11-53D4-4131-89C9-0C31B1A8DBA3}" type="sibTrans" cxnId="{12571677-B325-4373-B4AB-C853A7065DE5}">
      <dgm:prSet/>
      <dgm:spPr/>
      <dgm:t>
        <a:bodyPr/>
        <a:lstStyle/>
        <a:p>
          <a:endParaRPr lang="es-PE"/>
        </a:p>
      </dgm:t>
    </dgm:pt>
    <dgm:pt modelId="{B3E17E9A-9806-4100-B5D6-9D8C3119B42B}">
      <dgm:prSet/>
      <dgm:spPr/>
      <dgm:t>
        <a:bodyPr/>
        <a:lstStyle/>
        <a:p>
          <a:r>
            <a:rPr lang="es-ES" dirty="0" smtClean="0"/>
            <a:t>Propiciar la reflexión personal acerca de sí mismos</a:t>
          </a:r>
          <a:endParaRPr lang="es-PE" dirty="0"/>
        </a:p>
      </dgm:t>
    </dgm:pt>
    <dgm:pt modelId="{D56EE25E-8134-4B35-AFB5-ECF89C11FE22}" type="parTrans" cxnId="{190D5E3C-5757-4C4C-8D29-CA49E8A141D9}">
      <dgm:prSet/>
      <dgm:spPr/>
      <dgm:t>
        <a:bodyPr/>
        <a:lstStyle/>
        <a:p>
          <a:endParaRPr lang="es-PE"/>
        </a:p>
      </dgm:t>
    </dgm:pt>
    <dgm:pt modelId="{C5306E25-C9F8-4B11-9D6B-1EF34D31EF08}" type="sibTrans" cxnId="{190D5E3C-5757-4C4C-8D29-CA49E8A141D9}">
      <dgm:prSet/>
      <dgm:spPr/>
      <dgm:t>
        <a:bodyPr/>
        <a:lstStyle/>
        <a:p>
          <a:endParaRPr lang="es-PE"/>
        </a:p>
      </dgm:t>
    </dgm:pt>
    <dgm:pt modelId="{62169E33-66D3-4939-BA65-AFF7C390FD0A}">
      <dgm:prSet phldrT="[Texto]"/>
      <dgm:spPr/>
      <dgm:t>
        <a:bodyPr/>
        <a:lstStyle/>
        <a:p>
          <a:r>
            <a:rPr lang="es-PE" dirty="0" smtClean="0"/>
            <a:t>Red de soporte</a:t>
          </a:r>
          <a:endParaRPr lang="es-PE" dirty="0"/>
        </a:p>
      </dgm:t>
    </dgm:pt>
    <dgm:pt modelId="{1F723334-46D0-4911-B47E-01685BC5BCA7}" type="parTrans" cxnId="{969BBCFC-95D5-46D4-89C1-EEF48487C7FB}">
      <dgm:prSet/>
      <dgm:spPr/>
      <dgm:t>
        <a:bodyPr/>
        <a:lstStyle/>
        <a:p>
          <a:endParaRPr lang="es-PE"/>
        </a:p>
      </dgm:t>
    </dgm:pt>
    <dgm:pt modelId="{55DD45D5-09B3-40FA-90C2-F272E7CEC37E}" type="sibTrans" cxnId="{969BBCFC-95D5-46D4-89C1-EEF48487C7FB}">
      <dgm:prSet/>
      <dgm:spPr/>
      <dgm:t>
        <a:bodyPr/>
        <a:lstStyle/>
        <a:p>
          <a:endParaRPr lang="es-PE"/>
        </a:p>
      </dgm:t>
    </dgm:pt>
    <dgm:pt modelId="{D41DFDD3-486E-4AA7-8E21-6E6498B619E6}">
      <dgm:prSet phldrT="[Texto]"/>
      <dgm:spPr/>
      <dgm:t>
        <a:bodyPr/>
        <a:lstStyle/>
        <a:p>
          <a:r>
            <a:rPr lang="es-PE" dirty="0" smtClean="0"/>
            <a:t>Desarrollo de intereses</a:t>
          </a:r>
          <a:endParaRPr lang="es-PE" dirty="0"/>
        </a:p>
      </dgm:t>
    </dgm:pt>
    <dgm:pt modelId="{442C8D8B-A583-412E-8AB8-F09579BCD682}" type="parTrans" cxnId="{016B2D0E-5B15-4598-B94B-CE4DCA552846}">
      <dgm:prSet/>
      <dgm:spPr/>
      <dgm:t>
        <a:bodyPr/>
        <a:lstStyle/>
        <a:p>
          <a:endParaRPr lang="es-PE"/>
        </a:p>
      </dgm:t>
    </dgm:pt>
    <dgm:pt modelId="{2788ABD7-6D26-4818-9566-FDF21D42AE3E}" type="sibTrans" cxnId="{016B2D0E-5B15-4598-B94B-CE4DCA552846}">
      <dgm:prSet/>
      <dgm:spPr/>
      <dgm:t>
        <a:bodyPr/>
        <a:lstStyle/>
        <a:p>
          <a:endParaRPr lang="es-PE"/>
        </a:p>
      </dgm:t>
    </dgm:pt>
    <dgm:pt modelId="{60B0022E-5CC9-4041-A456-91F1D843D3E3}">
      <dgm:prSet phldrT="[Texto]"/>
      <dgm:spPr/>
      <dgm:t>
        <a:bodyPr/>
        <a:lstStyle/>
        <a:p>
          <a:r>
            <a:rPr lang="es-PE" dirty="0" smtClean="0"/>
            <a:t>Proyecto profesional</a:t>
          </a:r>
          <a:endParaRPr lang="es-PE" dirty="0"/>
        </a:p>
      </dgm:t>
    </dgm:pt>
    <dgm:pt modelId="{EBF08305-21AA-4B43-B388-4FF9F4A529EF}" type="parTrans" cxnId="{CF768ADC-E8FF-4380-9D4A-76DA7ADCBC40}">
      <dgm:prSet/>
      <dgm:spPr/>
      <dgm:t>
        <a:bodyPr/>
        <a:lstStyle/>
        <a:p>
          <a:endParaRPr lang="es-PE"/>
        </a:p>
      </dgm:t>
    </dgm:pt>
    <dgm:pt modelId="{B1E23570-3FFC-4EC9-B4EE-3BF343A35D1A}" type="sibTrans" cxnId="{CF768ADC-E8FF-4380-9D4A-76DA7ADCBC40}">
      <dgm:prSet/>
      <dgm:spPr/>
      <dgm:t>
        <a:bodyPr/>
        <a:lstStyle/>
        <a:p>
          <a:endParaRPr lang="es-PE"/>
        </a:p>
      </dgm:t>
    </dgm:pt>
    <dgm:pt modelId="{E1A1E1DE-A43A-4B03-9645-B8E3F64F25AA}" type="pres">
      <dgm:prSet presAssocID="{14759AA9-F197-4564-A7AF-D25228B4C2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C7A0FB6-5D74-4ECF-B91E-22B7EA355EA2}" type="pres">
      <dgm:prSet presAssocID="{6C2B83AE-A65D-4CBC-933E-62CA89144E15}" presName="composite" presStyleCnt="0"/>
      <dgm:spPr/>
    </dgm:pt>
    <dgm:pt modelId="{610C039E-34E6-4FD1-A2B7-FDD6FEA64F87}" type="pres">
      <dgm:prSet presAssocID="{6C2B83AE-A65D-4CBC-933E-62CA89144E1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B8B8018-63C7-4873-BF02-8AA9D29E733B}" type="pres">
      <dgm:prSet presAssocID="{6C2B83AE-A65D-4CBC-933E-62CA89144E1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D4818E7-BCCF-455A-82D3-49573D958AE7}" type="pres">
      <dgm:prSet presAssocID="{D77525B9-7B53-421A-A372-316202BB6F83}" presName="space" presStyleCnt="0"/>
      <dgm:spPr/>
    </dgm:pt>
    <dgm:pt modelId="{17148139-66B9-44F8-A6A5-49DFE0BACB24}" type="pres">
      <dgm:prSet presAssocID="{3A0B1007-7FA0-4CC3-BAF5-AED8CE618EBB}" presName="composite" presStyleCnt="0"/>
      <dgm:spPr/>
    </dgm:pt>
    <dgm:pt modelId="{402C06BE-A276-4B5F-9B8B-8AD13FF8F20A}" type="pres">
      <dgm:prSet presAssocID="{3A0B1007-7FA0-4CC3-BAF5-AED8CE618EB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8B96AA5-035A-43E5-8E0D-4FE909942238}" type="pres">
      <dgm:prSet presAssocID="{3A0B1007-7FA0-4CC3-BAF5-AED8CE618EB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8D2CF20-ABC4-4C65-9F8F-FE284E7DD2CF}" type="pres">
      <dgm:prSet presAssocID="{0DDB934C-B7E8-4575-A550-24ECDA9DCEA0}" presName="space" presStyleCnt="0"/>
      <dgm:spPr/>
    </dgm:pt>
    <dgm:pt modelId="{142B6251-82E5-4AC9-AD15-E14A27401F10}" type="pres">
      <dgm:prSet presAssocID="{2C93D8D1-0675-47A0-85DF-5161E335415B}" presName="composite" presStyleCnt="0"/>
      <dgm:spPr/>
    </dgm:pt>
    <dgm:pt modelId="{0FEBBB03-7A7D-4D9C-B493-F88382D47471}" type="pres">
      <dgm:prSet presAssocID="{2C93D8D1-0675-47A0-85DF-5161E335415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CAEBDA8-926D-4945-9E6A-F5E0428487C3}" type="pres">
      <dgm:prSet presAssocID="{2C93D8D1-0675-47A0-85DF-5161E335415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D14B07B0-FB61-43B7-AB10-63C558CE3FA6}" srcId="{14759AA9-F197-4564-A7AF-D25228B4C22F}" destId="{2C93D8D1-0675-47A0-85DF-5161E335415B}" srcOrd="2" destOrd="0" parTransId="{B1F96616-78C9-4417-9EB6-3F1911C5DBA3}" sibTransId="{CCB4D509-74D0-4D26-B91F-9412EBF7D334}"/>
    <dgm:cxn modelId="{75773BBA-6572-466C-8FF3-EA0E7212332D}" srcId="{3A0B1007-7FA0-4CC3-BAF5-AED8CE618EBB}" destId="{0ECE525D-128E-4B92-BE33-04DC51C91DAC}" srcOrd="0" destOrd="0" parTransId="{3BE647D8-1391-4EFE-B46A-9FEFBFB8EEA0}" sibTransId="{CF3FE1E6-9441-4A5F-ABA2-1A54265D651B}"/>
    <dgm:cxn modelId="{190D5E3C-5757-4C4C-8D29-CA49E8A141D9}" srcId="{6C2B83AE-A65D-4CBC-933E-62CA89144E15}" destId="{B3E17E9A-9806-4100-B5D6-9D8C3119B42B}" srcOrd="2" destOrd="0" parTransId="{D56EE25E-8134-4B35-AFB5-ECF89C11FE22}" sibTransId="{C5306E25-C9F8-4B11-9D6B-1EF34D31EF08}"/>
    <dgm:cxn modelId="{CD1301D6-2909-4710-A99A-1EF5029AC578}" type="presOf" srcId="{3A0B1007-7FA0-4CC3-BAF5-AED8CE618EBB}" destId="{402C06BE-A276-4B5F-9B8B-8AD13FF8F20A}" srcOrd="0" destOrd="0" presId="urn:microsoft.com/office/officeart/2005/8/layout/hList1"/>
    <dgm:cxn modelId="{FB16CAE8-4838-4562-BCE4-B6EB8200BEE1}" type="presOf" srcId="{62169E33-66D3-4939-BA65-AFF7C390FD0A}" destId="{ECAEBDA8-926D-4945-9E6A-F5E0428487C3}" srcOrd="0" destOrd="1" presId="urn:microsoft.com/office/officeart/2005/8/layout/hList1"/>
    <dgm:cxn modelId="{4B78D2DC-B9D0-4157-BB27-E7B2320DC985}" type="presOf" srcId="{0ECE525D-128E-4B92-BE33-04DC51C91DAC}" destId="{28B96AA5-035A-43E5-8E0D-4FE909942238}" srcOrd="0" destOrd="0" presId="urn:microsoft.com/office/officeart/2005/8/layout/hList1"/>
    <dgm:cxn modelId="{9F8624BF-FC14-4A00-88EA-A1C54D51EBDF}" type="presOf" srcId="{B3E17E9A-9806-4100-B5D6-9D8C3119B42B}" destId="{CB8B8018-63C7-4873-BF02-8AA9D29E733B}" srcOrd="0" destOrd="2" presId="urn:microsoft.com/office/officeart/2005/8/layout/hList1"/>
    <dgm:cxn modelId="{7128411F-36C2-484A-9F44-A62BE9C04E40}" type="presOf" srcId="{D41DFDD3-486E-4AA7-8E21-6E6498B619E6}" destId="{ECAEBDA8-926D-4945-9E6A-F5E0428487C3}" srcOrd="0" destOrd="2" presId="urn:microsoft.com/office/officeart/2005/8/layout/hList1"/>
    <dgm:cxn modelId="{016B2D0E-5B15-4598-B94B-CE4DCA552846}" srcId="{2C93D8D1-0675-47A0-85DF-5161E335415B}" destId="{D41DFDD3-486E-4AA7-8E21-6E6498B619E6}" srcOrd="2" destOrd="0" parTransId="{442C8D8B-A583-412E-8AB8-F09579BCD682}" sibTransId="{2788ABD7-6D26-4818-9566-FDF21D42AE3E}"/>
    <dgm:cxn modelId="{7E427164-AB12-4C27-BE3C-3A1F3E0C262F}" srcId="{14759AA9-F197-4564-A7AF-D25228B4C22F}" destId="{3A0B1007-7FA0-4CC3-BAF5-AED8CE618EBB}" srcOrd="1" destOrd="0" parTransId="{8267F626-6692-4B4B-BC67-C82B32577331}" sibTransId="{0DDB934C-B7E8-4575-A550-24ECDA9DCEA0}"/>
    <dgm:cxn modelId="{27E90312-F9B2-4636-AD98-423A3388085D}" type="presOf" srcId="{60B0022E-5CC9-4041-A456-91F1D843D3E3}" destId="{ECAEBDA8-926D-4945-9E6A-F5E0428487C3}" srcOrd="0" destOrd="3" presId="urn:microsoft.com/office/officeart/2005/8/layout/hList1"/>
    <dgm:cxn modelId="{129CB939-B533-4B7E-A7C8-2B1C9822F57D}" srcId="{2C93D8D1-0675-47A0-85DF-5161E335415B}" destId="{947E7965-0626-4769-9837-92D37E98E0A4}" srcOrd="0" destOrd="0" parTransId="{53EBEC00-174A-4D92-B7F5-843E6EBD6C01}" sibTransId="{F862BAF1-AEB9-4176-AA4D-D29F38074C44}"/>
    <dgm:cxn modelId="{969BBCFC-95D5-46D4-89C1-EEF48487C7FB}" srcId="{2C93D8D1-0675-47A0-85DF-5161E335415B}" destId="{62169E33-66D3-4939-BA65-AFF7C390FD0A}" srcOrd="1" destOrd="0" parTransId="{1F723334-46D0-4911-B47E-01685BC5BCA7}" sibTransId="{55DD45D5-09B3-40FA-90C2-F272E7CEC37E}"/>
    <dgm:cxn modelId="{3A9BB786-940D-42A7-906B-439FACCC5152}" type="presOf" srcId="{A4117066-A535-457B-95D7-5EB593D0ADE6}" destId="{CB8B8018-63C7-4873-BF02-8AA9D29E733B}" srcOrd="0" destOrd="0" presId="urn:microsoft.com/office/officeart/2005/8/layout/hList1"/>
    <dgm:cxn modelId="{AA302CD7-411A-4BC3-9DCA-FF846525DB61}" srcId="{14759AA9-F197-4564-A7AF-D25228B4C22F}" destId="{6C2B83AE-A65D-4CBC-933E-62CA89144E15}" srcOrd="0" destOrd="0" parTransId="{B799860E-A0B0-4D84-8581-E44D1F39D4F7}" sibTransId="{D77525B9-7B53-421A-A372-316202BB6F83}"/>
    <dgm:cxn modelId="{ECD4394C-7FE1-433E-BF20-6C767A591159}" type="presOf" srcId="{947E7965-0626-4769-9837-92D37E98E0A4}" destId="{ECAEBDA8-926D-4945-9E6A-F5E0428487C3}" srcOrd="0" destOrd="0" presId="urn:microsoft.com/office/officeart/2005/8/layout/hList1"/>
    <dgm:cxn modelId="{51B2E2A8-3473-40B1-8453-3A848D95A348}" type="presOf" srcId="{14759AA9-F197-4564-A7AF-D25228B4C22F}" destId="{E1A1E1DE-A43A-4B03-9645-B8E3F64F25AA}" srcOrd="0" destOrd="0" presId="urn:microsoft.com/office/officeart/2005/8/layout/hList1"/>
    <dgm:cxn modelId="{19B95A3B-1FA9-4EF4-8C87-9E7DEDC003D4}" type="presOf" srcId="{6C2B83AE-A65D-4CBC-933E-62CA89144E15}" destId="{610C039E-34E6-4FD1-A2B7-FDD6FEA64F87}" srcOrd="0" destOrd="0" presId="urn:microsoft.com/office/officeart/2005/8/layout/hList1"/>
    <dgm:cxn modelId="{CF768ADC-E8FF-4380-9D4A-76DA7ADCBC40}" srcId="{2C93D8D1-0675-47A0-85DF-5161E335415B}" destId="{60B0022E-5CC9-4041-A456-91F1D843D3E3}" srcOrd="3" destOrd="0" parTransId="{EBF08305-21AA-4B43-B388-4FF9F4A529EF}" sibTransId="{B1E23570-3FFC-4EC9-B4EE-3BF343A35D1A}"/>
    <dgm:cxn modelId="{92DBEF9A-4488-4CBE-A874-8C31303FDD4B}" type="presOf" srcId="{D56BC1EA-D4AE-4A92-8620-F3E54277E8ED}" destId="{CB8B8018-63C7-4873-BF02-8AA9D29E733B}" srcOrd="0" destOrd="1" presId="urn:microsoft.com/office/officeart/2005/8/layout/hList1"/>
    <dgm:cxn modelId="{12571677-B325-4373-B4AB-C853A7065DE5}" srcId="{6C2B83AE-A65D-4CBC-933E-62CA89144E15}" destId="{D56BC1EA-D4AE-4A92-8620-F3E54277E8ED}" srcOrd="1" destOrd="0" parTransId="{5BE2436D-AA12-455A-8249-57FA8A405939}" sibTransId="{70F7BF11-53D4-4131-89C9-0C31B1A8DBA3}"/>
    <dgm:cxn modelId="{E5C00AD7-6902-4AE7-AFB8-42BD507795E6}" srcId="{6C2B83AE-A65D-4CBC-933E-62CA89144E15}" destId="{A4117066-A535-457B-95D7-5EB593D0ADE6}" srcOrd="0" destOrd="0" parTransId="{E96A3C59-E1CE-41FD-B907-2C1892703DAA}" sibTransId="{2CC0E125-3469-4421-A911-95ADFB32F4E7}"/>
    <dgm:cxn modelId="{3ED90DB0-AAF6-4752-8A1A-DF94D2C9AA02}" type="presOf" srcId="{2C93D8D1-0675-47A0-85DF-5161E335415B}" destId="{0FEBBB03-7A7D-4D9C-B493-F88382D47471}" srcOrd="0" destOrd="0" presId="urn:microsoft.com/office/officeart/2005/8/layout/hList1"/>
    <dgm:cxn modelId="{776DC2E0-87C9-4D64-AE8E-F2C5C0907059}" type="presParOf" srcId="{E1A1E1DE-A43A-4B03-9645-B8E3F64F25AA}" destId="{0C7A0FB6-5D74-4ECF-B91E-22B7EA355EA2}" srcOrd="0" destOrd="0" presId="urn:microsoft.com/office/officeart/2005/8/layout/hList1"/>
    <dgm:cxn modelId="{E0295A52-215D-4CBE-AD96-669B9D1F07C6}" type="presParOf" srcId="{0C7A0FB6-5D74-4ECF-B91E-22B7EA355EA2}" destId="{610C039E-34E6-4FD1-A2B7-FDD6FEA64F87}" srcOrd="0" destOrd="0" presId="urn:microsoft.com/office/officeart/2005/8/layout/hList1"/>
    <dgm:cxn modelId="{262D6272-7ACC-42AC-974D-9F2347BE15BE}" type="presParOf" srcId="{0C7A0FB6-5D74-4ECF-B91E-22B7EA355EA2}" destId="{CB8B8018-63C7-4873-BF02-8AA9D29E733B}" srcOrd="1" destOrd="0" presId="urn:microsoft.com/office/officeart/2005/8/layout/hList1"/>
    <dgm:cxn modelId="{12DC4106-63A8-48A2-A13A-58D5DA3A52EE}" type="presParOf" srcId="{E1A1E1DE-A43A-4B03-9645-B8E3F64F25AA}" destId="{AD4818E7-BCCF-455A-82D3-49573D958AE7}" srcOrd="1" destOrd="0" presId="urn:microsoft.com/office/officeart/2005/8/layout/hList1"/>
    <dgm:cxn modelId="{6125402A-4DE2-428A-A1F3-4826CD534FBE}" type="presParOf" srcId="{E1A1E1DE-A43A-4B03-9645-B8E3F64F25AA}" destId="{17148139-66B9-44F8-A6A5-49DFE0BACB24}" srcOrd="2" destOrd="0" presId="urn:microsoft.com/office/officeart/2005/8/layout/hList1"/>
    <dgm:cxn modelId="{BBE36807-1A55-4534-B46F-AE516A78DD31}" type="presParOf" srcId="{17148139-66B9-44F8-A6A5-49DFE0BACB24}" destId="{402C06BE-A276-4B5F-9B8B-8AD13FF8F20A}" srcOrd="0" destOrd="0" presId="urn:microsoft.com/office/officeart/2005/8/layout/hList1"/>
    <dgm:cxn modelId="{8F1392B3-2DAC-4B4F-A173-F9EC72AF3D2A}" type="presParOf" srcId="{17148139-66B9-44F8-A6A5-49DFE0BACB24}" destId="{28B96AA5-035A-43E5-8E0D-4FE909942238}" srcOrd="1" destOrd="0" presId="urn:microsoft.com/office/officeart/2005/8/layout/hList1"/>
    <dgm:cxn modelId="{30496109-448D-4F70-ACE2-DA54F5E4D341}" type="presParOf" srcId="{E1A1E1DE-A43A-4B03-9645-B8E3F64F25AA}" destId="{28D2CF20-ABC4-4C65-9F8F-FE284E7DD2CF}" srcOrd="3" destOrd="0" presId="urn:microsoft.com/office/officeart/2005/8/layout/hList1"/>
    <dgm:cxn modelId="{6512CA7D-338A-4AD3-A203-B042BECE3BFC}" type="presParOf" srcId="{E1A1E1DE-A43A-4B03-9645-B8E3F64F25AA}" destId="{142B6251-82E5-4AC9-AD15-E14A27401F10}" srcOrd="4" destOrd="0" presId="urn:microsoft.com/office/officeart/2005/8/layout/hList1"/>
    <dgm:cxn modelId="{5464BFC7-7ED9-4105-B751-BE0930FC1E3D}" type="presParOf" srcId="{142B6251-82E5-4AC9-AD15-E14A27401F10}" destId="{0FEBBB03-7A7D-4D9C-B493-F88382D47471}" srcOrd="0" destOrd="0" presId="urn:microsoft.com/office/officeart/2005/8/layout/hList1"/>
    <dgm:cxn modelId="{40788AEB-7500-4FFD-BBF8-288AB239F8D2}" type="presParOf" srcId="{142B6251-82E5-4AC9-AD15-E14A27401F10}" destId="{ECAEBDA8-926D-4945-9E6A-F5E0428487C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C94E84-110A-4C6C-9059-00E085B4FAEA}" type="doc">
      <dgm:prSet loTypeId="urn:microsoft.com/office/officeart/2005/8/layout/default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s-PE"/>
        </a:p>
      </dgm:t>
    </dgm:pt>
    <dgm:pt modelId="{F5350630-8555-46DD-A176-4562B4590E4B}">
      <dgm:prSet phldrT="[Texto]"/>
      <dgm:spPr/>
      <dgm:t>
        <a:bodyPr/>
        <a:lstStyle/>
        <a:p>
          <a:r>
            <a:rPr lang="es-PE" dirty="0" smtClean="0"/>
            <a:t>Ciclo de inducción</a:t>
          </a:r>
          <a:endParaRPr lang="es-PE" dirty="0"/>
        </a:p>
      </dgm:t>
    </dgm:pt>
    <dgm:pt modelId="{31084000-042E-4DE5-802B-87D39B30C26B}" type="parTrans" cxnId="{A79846C2-D1BF-4DBB-BD7E-77FE8EC0BA7D}">
      <dgm:prSet/>
      <dgm:spPr/>
      <dgm:t>
        <a:bodyPr/>
        <a:lstStyle/>
        <a:p>
          <a:endParaRPr lang="es-PE"/>
        </a:p>
      </dgm:t>
    </dgm:pt>
    <dgm:pt modelId="{1897EC6D-2427-4E7D-9741-CE2404286B5A}" type="sibTrans" cxnId="{A79846C2-D1BF-4DBB-BD7E-77FE8EC0BA7D}">
      <dgm:prSet/>
      <dgm:spPr/>
      <dgm:t>
        <a:bodyPr/>
        <a:lstStyle/>
        <a:p>
          <a:endParaRPr lang="es-PE"/>
        </a:p>
      </dgm:t>
    </dgm:pt>
    <dgm:pt modelId="{F4B42045-8CA3-48BB-BA3E-356015B125A4}">
      <dgm:prSet phldrT="[Texto]"/>
      <dgm:spPr/>
      <dgm:t>
        <a:bodyPr/>
        <a:lstStyle/>
        <a:p>
          <a:r>
            <a:rPr lang="es-PE" dirty="0" smtClean="0"/>
            <a:t>Pérdida de beca es posible, desde el primer ciclo, para alumnos de Letras</a:t>
          </a:r>
          <a:endParaRPr lang="es-PE" dirty="0"/>
        </a:p>
      </dgm:t>
    </dgm:pt>
    <dgm:pt modelId="{A5681237-5F2A-4539-835E-ACAE399ECF56}" type="parTrans" cxnId="{0875967C-6523-43F8-B1E5-5A6A1A1B5D0C}">
      <dgm:prSet/>
      <dgm:spPr/>
      <dgm:t>
        <a:bodyPr/>
        <a:lstStyle/>
        <a:p>
          <a:endParaRPr lang="es-PE"/>
        </a:p>
      </dgm:t>
    </dgm:pt>
    <dgm:pt modelId="{D2979247-57D9-4739-8D5E-87F6FE6764F6}" type="sibTrans" cxnId="{0875967C-6523-43F8-B1E5-5A6A1A1B5D0C}">
      <dgm:prSet/>
      <dgm:spPr/>
      <dgm:t>
        <a:bodyPr/>
        <a:lstStyle/>
        <a:p>
          <a:endParaRPr lang="es-PE"/>
        </a:p>
      </dgm:t>
    </dgm:pt>
    <dgm:pt modelId="{8C7A7957-C05F-4726-BA64-9ACA72125BC7}">
      <dgm:prSet phldrT="[Texto]"/>
      <dgm:spPr/>
      <dgm:t>
        <a:bodyPr/>
        <a:lstStyle/>
        <a:p>
          <a:r>
            <a:rPr lang="es-PE" dirty="0" smtClean="0"/>
            <a:t>Elección de Economía como carrera*</a:t>
          </a:r>
          <a:endParaRPr lang="es-PE" dirty="0"/>
        </a:p>
      </dgm:t>
    </dgm:pt>
    <dgm:pt modelId="{EF8C95E8-56BE-419A-A580-3436C00291A8}" type="parTrans" cxnId="{56435CB0-7402-4659-9248-93B00D9E1F1F}">
      <dgm:prSet/>
      <dgm:spPr/>
      <dgm:t>
        <a:bodyPr/>
        <a:lstStyle/>
        <a:p>
          <a:endParaRPr lang="es-PE"/>
        </a:p>
      </dgm:t>
    </dgm:pt>
    <dgm:pt modelId="{E82DD807-0E74-4489-B9D8-C9D1BA9C60AD}" type="sibTrans" cxnId="{56435CB0-7402-4659-9248-93B00D9E1F1F}">
      <dgm:prSet/>
      <dgm:spPr/>
      <dgm:t>
        <a:bodyPr/>
        <a:lstStyle/>
        <a:p>
          <a:endParaRPr lang="es-PE"/>
        </a:p>
      </dgm:t>
    </dgm:pt>
    <dgm:pt modelId="{04CE2F9C-0F63-4674-B23C-CDDF0D8754A5}" type="pres">
      <dgm:prSet presAssocID="{19C94E84-110A-4C6C-9059-00E085B4FA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647C000-D6E4-478E-99FA-CA9B059907B0}" type="pres">
      <dgm:prSet presAssocID="{F5350630-8555-46DD-A176-4562B4590E4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3751944-4D0E-4604-94C2-4B70BB58AC43}" type="pres">
      <dgm:prSet presAssocID="{1897EC6D-2427-4E7D-9741-CE2404286B5A}" presName="sibTrans" presStyleCnt="0"/>
      <dgm:spPr/>
      <dgm:t>
        <a:bodyPr/>
        <a:lstStyle/>
        <a:p>
          <a:endParaRPr lang="es-PE"/>
        </a:p>
      </dgm:t>
    </dgm:pt>
    <dgm:pt modelId="{386BA0FB-1A70-4030-8D2A-11AB460292AA}" type="pres">
      <dgm:prSet presAssocID="{F4B42045-8CA3-48BB-BA3E-356015B125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6BAD3C4-E1E2-4C15-AA26-716CD0371728}" type="pres">
      <dgm:prSet presAssocID="{D2979247-57D9-4739-8D5E-87F6FE6764F6}" presName="sibTrans" presStyleCnt="0"/>
      <dgm:spPr/>
      <dgm:t>
        <a:bodyPr/>
        <a:lstStyle/>
        <a:p>
          <a:endParaRPr lang="es-PE"/>
        </a:p>
      </dgm:t>
    </dgm:pt>
    <dgm:pt modelId="{D0C75053-AAB4-48B0-A1D7-DC82D5D0C2FD}" type="pres">
      <dgm:prSet presAssocID="{8C7A7957-C05F-4726-BA64-9ACA72125B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A79846C2-D1BF-4DBB-BD7E-77FE8EC0BA7D}" srcId="{19C94E84-110A-4C6C-9059-00E085B4FAEA}" destId="{F5350630-8555-46DD-A176-4562B4590E4B}" srcOrd="0" destOrd="0" parTransId="{31084000-042E-4DE5-802B-87D39B30C26B}" sibTransId="{1897EC6D-2427-4E7D-9741-CE2404286B5A}"/>
    <dgm:cxn modelId="{0875967C-6523-43F8-B1E5-5A6A1A1B5D0C}" srcId="{19C94E84-110A-4C6C-9059-00E085B4FAEA}" destId="{F4B42045-8CA3-48BB-BA3E-356015B125A4}" srcOrd="1" destOrd="0" parTransId="{A5681237-5F2A-4539-835E-ACAE399ECF56}" sibTransId="{D2979247-57D9-4739-8D5E-87F6FE6764F6}"/>
    <dgm:cxn modelId="{64B26B30-FDD1-4845-8832-5B3664F9B301}" type="presOf" srcId="{19C94E84-110A-4C6C-9059-00E085B4FAEA}" destId="{04CE2F9C-0F63-4674-B23C-CDDF0D8754A5}" srcOrd="0" destOrd="0" presId="urn:microsoft.com/office/officeart/2005/8/layout/default"/>
    <dgm:cxn modelId="{56435CB0-7402-4659-9248-93B00D9E1F1F}" srcId="{19C94E84-110A-4C6C-9059-00E085B4FAEA}" destId="{8C7A7957-C05F-4726-BA64-9ACA72125BC7}" srcOrd="2" destOrd="0" parTransId="{EF8C95E8-56BE-419A-A580-3436C00291A8}" sibTransId="{E82DD807-0E74-4489-B9D8-C9D1BA9C60AD}"/>
    <dgm:cxn modelId="{FC82F119-CC2F-4818-8DBF-AF5793CA1580}" type="presOf" srcId="{F4B42045-8CA3-48BB-BA3E-356015B125A4}" destId="{386BA0FB-1A70-4030-8D2A-11AB460292AA}" srcOrd="0" destOrd="0" presId="urn:microsoft.com/office/officeart/2005/8/layout/default"/>
    <dgm:cxn modelId="{9D484BB5-CA27-463C-A13A-FB853AAE67A3}" type="presOf" srcId="{8C7A7957-C05F-4726-BA64-9ACA72125BC7}" destId="{D0C75053-AAB4-48B0-A1D7-DC82D5D0C2FD}" srcOrd="0" destOrd="0" presId="urn:microsoft.com/office/officeart/2005/8/layout/default"/>
    <dgm:cxn modelId="{81F9BA4D-27FF-4811-BECB-23FA8D233F1F}" type="presOf" srcId="{F5350630-8555-46DD-A176-4562B4590E4B}" destId="{3647C000-D6E4-478E-99FA-CA9B059907B0}" srcOrd="0" destOrd="0" presId="urn:microsoft.com/office/officeart/2005/8/layout/default"/>
    <dgm:cxn modelId="{93C1D0E9-566E-49E8-AC0A-700D5766AEB1}" type="presParOf" srcId="{04CE2F9C-0F63-4674-B23C-CDDF0D8754A5}" destId="{3647C000-D6E4-478E-99FA-CA9B059907B0}" srcOrd="0" destOrd="0" presId="urn:microsoft.com/office/officeart/2005/8/layout/default"/>
    <dgm:cxn modelId="{97F923B1-26DE-4A6B-BD51-7F451446CB20}" type="presParOf" srcId="{04CE2F9C-0F63-4674-B23C-CDDF0D8754A5}" destId="{F3751944-4D0E-4604-94C2-4B70BB58AC43}" srcOrd="1" destOrd="0" presId="urn:microsoft.com/office/officeart/2005/8/layout/default"/>
    <dgm:cxn modelId="{21C80AAA-A08A-4EC9-A6F0-2DC28C5607AD}" type="presParOf" srcId="{04CE2F9C-0F63-4674-B23C-CDDF0D8754A5}" destId="{386BA0FB-1A70-4030-8D2A-11AB460292AA}" srcOrd="2" destOrd="0" presId="urn:microsoft.com/office/officeart/2005/8/layout/default"/>
    <dgm:cxn modelId="{F19C26F4-EA33-4C2B-B2DF-0FF526A151A4}" type="presParOf" srcId="{04CE2F9C-0F63-4674-B23C-CDDF0D8754A5}" destId="{B6BAD3C4-E1E2-4C15-AA26-716CD0371728}" srcOrd="3" destOrd="0" presId="urn:microsoft.com/office/officeart/2005/8/layout/default"/>
    <dgm:cxn modelId="{ECD63556-943D-4B66-B303-78D3461A92B4}" type="presParOf" srcId="{04CE2F9C-0F63-4674-B23C-CDDF0D8754A5}" destId="{D0C75053-AAB4-48B0-A1D7-DC82D5D0C2F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A16FA4-BD1F-471C-AB49-C9A39C63E98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B6E9F45-A526-4C9F-9F17-EFFB7197460A}">
      <dgm:prSet phldrT="[Texto]"/>
      <dgm:spPr/>
      <dgm:t>
        <a:bodyPr/>
        <a:lstStyle/>
        <a:p>
          <a:r>
            <a:rPr lang="es-PE" dirty="0" smtClean="0"/>
            <a:t>Rendimiento académico</a:t>
          </a:r>
          <a:endParaRPr lang="es-PE" dirty="0"/>
        </a:p>
      </dgm:t>
    </dgm:pt>
    <dgm:pt modelId="{9314DA97-FF50-4684-AD4D-AEC2B7ADF814}" type="parTrans" cxnId="{19C3BC49-78BE-403E-B4E1-E0C6957F4714}">
      <dgm:prSet/>
      <dgm:spPr/>
      <dgm:t>
        <a:bodyPr/>
        <a:lstStyle/>
        <a:p>
          <a:endParaRPr lang="es-PE"/>
        </a:p>
      </dgm:t>
    </dgm:pt>
    <dgm:pt modelId="{CBF1FE3E-F491-4E25-B348-A44AB45E27AC}" type="sibTrans" cxnId="{19C3BC49-78BE-403E-B4E1-E0C6957F4714}">
      <dgm:prSet/>
      <dgm:spPr/>
      <dgm:t>
        <a:bodyPr/>
        <a:lstStyle/>
        <a:p>
          <a:endParaRPr lang="es-PE"/>
        </a:p>
      </dgm:t>
    </dgm:pt>
    <dgm:pt modelId="{0B997E55-8CC7-48EA-AEDD-B38401342495}">
      <dgm:prSet phldrT="[Texto]"/>
      <dgm:spPr/>
      <dgm:t>
        <a:bodyPr/>
        <a:lstStyle/>
        <a:p>
          <a:r>
            <a:rPr lang="es-PE" dirty="0" smtClean="0"/>
            <a:t>Redes de soporte</a:t>
          </a:r>
          <a:endParaRPr lang="es-PE" dirty="0"/>
        </a:p>
      </dgm:t>
    </dgm:pt>
    <dgm:pt modelId="{32959F3C-CEA3-4C30-B91C-08E4198182EC}" type="parTrans" cxnId="{E84A5EC5-241E-4594-AF94-DA9A3E26C6B6}">
      <dgm:prSet/>
      <dgm:spPr/>
      <dgm:t>
        <a:bodyPr/>
        <a:lstStyle/>
        <a:p>
          <a:endParaRPr lang="es-PE"/>
        </a:p>
      </dgm:t>
    </dgm:pt>
    <dgm:pt modelId="{D8856E9F-B42D-48F4-A187-9DF4DCD5C08E}" type="sibTrans" cxnId="{E84A5EC5-241E-4594-AF94-DA9A3E26C6B6}">
      <dgm:prSet/>
      <dgm:spPr/>
      <dgm:t>
        <a:bodyPr/>
        <a:lstStyle/>
        <a:p>
          <a:endParaRPr lang="es-PE"/>
        </a:p>
      </dgm:t>
    </dgm:pt>
    <dgm:pt modelId="{B01581CE-A8BA-4D31-B91F-2C15CEB9B281}">
      <dgm:prSet phldrT="[Texto]"/>
      <dgm:spPr/>
      <dgm:t>
        <a:bodyPr/>
        <a:lstStyle/>
        <a:p>
          <a:r>
            <a:rPr lang="es-PE" dirty="0" smtClean="0"/>
            <a:t>Desarrollo de intereses</a:t>
          </a:r>
          <a:endParaRPr lang="es-PE" dirty="0"/>
        </a:p>
      </dgm:t>
    </dgm:pt>
    <dgm:pt modelId="{0723D931-547F-4DD6-B074-EBD1935FCC75}" type="parTrans" cxnId="{FBBB12DB-9672-44C8-8B42-CAC2BE5C377C}">
      <dgm:prSet/>
      <dgm:spPr/>
      <dgm:t>
        <a:bodyPr/>
        <a:lstStyle/>
        <a:p>
          <a:endParaRPr lang="es-PE"/>
        </a:p>
      </dgm:t>
    </dgm:pt>
    <dgm:pt modelId="{082F7867-942E-4618-B40B-DCF9E2BDB630}" type="sibTrans" cxnId="{FBBB12DB-9672-44C8-8B42-CAC2BE5C377C}">
      <dgm:prSet/>
      <dgm:spPr/>
      <dgm:t>
        <a:bodyPr/>
        <a:lstStyle/>
        <a:p>
          <a:endParaRPr lang="es-PE"/>
        </a:p>
      </dgm:t>
    </dgm:pt>
    <dgm:pt modelId="{BB41D738-D6A9-4F60-AB8B-A4BF06C5CCA9}">
      <dgm:prSet phldrT="[Texto]"/>
      <dgm:spPr/>
      <dgm:t>
        <a:bodyPr/>
        <a:lstStyle/>
        <a:p>
          <a:r>
            <a:rPr lang="es-PE" dirty="0" smtClean="0"/>
            <a:t>Proyecto profesional</a:t>
          </a:r>
          <a:endParaRPr lang="es-PE" dirty="0"/>
        </a:p>
      </dgm:t>
    </dgm:pt>
    <dgm:pt modelId="{8D230F4D-EAAC-471C-835E-9B50B8987579}" type="parTrans" cxnId="{5EE478B5-94A8-4780-B06F-912ACF890C8B}">
      <dgm:prSet/>
      <dgm:spPr/>
      <dgm:t>
        <a:bodyPr/>
        <a:lstStyle/>
        <a:p>
          <a:endParaRPr lang="es-PE"/>
        </a:p>
      </dgm:t>
    </dgm:pt>
    <dgm:pt modelId="{86A6E4BC-3AEC-4A77-A3C5-2CA791F73433}" type="sibTrans" cxnId="{5EE478B5-94A8-4780-B06F-912ACF890C8B}">
      <dgm:prSet/>
      <dgm:spPr/>
      <dgm:t>
        <a:bodyPr/>
        <a:lstStyle/>
        <a:p>
          <a:endParaRPr lang="es-PE"/>
        </a:p>
      </dgm:t>
    </dgm:pt>
    <dgm:pt modelId="{6CBA2801-C665-4A11-9990-1F9B44B942D7}" type="pres">
      <dgm:prSet presAssocID="{36A16FA4-BD1F-471C-AB49-C9A39C63E9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3772C72-94C5-423D-ACA1-D6C0055DAB1F}" type="pres">
      <dgm:prSet presAssocID="{EB6E9F45-A526-4C9F-9F17-EFFB719746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4104E27-9528-4C92-BA69-78BD1F9A3BBB}" type="pres">
      <dgm:prSet presAssocID="{EB6E9F45-A526-4C9F-9F17-EFFB7197460A}" presName="spNode" presStyleCnt="0"/>
      <dgm:spPr/>
      <dgm:t>
        <a:bodyPr/>
        <a:lstStyle/>
        <a:p>
          <a:endParaRPr lang="es-PE"/>
        </a:p>
      </dgm:t>
    </dgm:pt>
    <dgm:pt modelId="{D233E7C8-4EAD-4E08-95BA-3AA988445F5D}" type="pres">
      <dgm:prSet presAssocID="{CBF1FE3E-F491-4E25-B348-A44AB45E27AC}" presName="sibTrans" presStyleLbl="sibTrans1D1" presStyleIdx="0" presStyleCnt="4"/>
      <dgm:spPr/>
      <dgm:t>
        <a:bodyPr/>
        <a:lstStyle/>
        <a:p>
          <a:endParaRPr lang="es-PE"/>
        </a:p>
      </dgm:t>
    </dgm:pt>
    <dgm:pt modelId="{DA11500C-7F28-4202-A6E0-EFDA1843AA5C}" type="pres">
      <dgm:prSet presAssocID="{0B997E55-8CC7-48EA-AEDD-B3840134249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9FDFA33-430B-4113-A17E-9356EA862D4B}" type="pres">
      <dgm:prSet presAssocID="{0B997E55-8CC7-48EA-AEDD-B38401342495}" presName="spNode" presStyleCnt="0"/>
      <dgm:spPr/>
      <dgm:t>
        <a:bodyPr/>
        <a:lstStyle/>
        <a:p>
          <a:endParaRPr lang="es-PE"/>
        </a:p>
      </dgm:t>
    </dgm:pt>
    <dgm:pt modelId="{0842443F-3BD2-4D24-8A44-4C07A29B3D34}" type="pres">
      <dgm:prSet presAssocID="{D8856E9F-B42D-48F4-A187-9DF4DCD5C08E}" presName="sibTrans" presStyleLbl="sibTrans1D1" presStyleIdx="1" presStyleCnt="4"/>
      <dgm:spPr/>
      <dgm:t>
        <a:bodyPr/>
        <a:lstStyle/>
        <a:p>
          <a:endParaRPr lang="es-PE"/>
        </a:p>
      </dgm:t>
    </dgm:pt>
    <dgm:pt modelId="{354C1644-E13B-4276-B31C-8F91820BF043}" type="pres">
      <dgm:prSet presAssocID="{B01581CE-A8BA-4D31-B91F-2C15CEB9B28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F56C325-3ED3-4414-85B2-59DCC3848F55}" type="pres">
      <dgm:prSet presAssocID="{B01581CE-A8BA-4D31-B91F-2C15CEB9B281}" presName="spNode" presStyleCnt="0"/>
      <dgm:spPr/>
      <dgm:t>
        <a:bodyPr/>
        <a:lstStyle/>
        <a:p>
          <a:endParaRPr lang="es-PE"/>
        </a:p>
      </dgm:t>
    </dgm:pt>
    <dgm:pt modelId="{28459EA7-27E9-4120-9134-C923F5DF7B1C}" type="pres">
      <dgm:prSet presAssocID="{082F7867-942E-4618-B40B-DCF9E2BDB630}" presName="sibTrans" presStyleLbl="sibTrans1D1" presStyleIdx="2" presStyleCnt="4"/>
      <dgm:spPr/>
      <dgm:t>
        <a:bodyPr/>
        <a:lstStyle/>
        <a:p>
          <a:endParaRPr lang="es-PE"/>
        </a:p>
      </dgm:t>
    </dgm:pt>
    <dgm:pt modelId="{B6B24A5B-6964-49B0-A0B7-75700DB2FD7E}" type="pres">
      <dgm:prSet presAssocID="{BB41D738-D6A9-4F60-AB8B-A4BF06C5CCA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E92B1C9-92B8-4D58-8880-A3B1DCE8D64C}" type="pres">
      <dgm:prSet presAssocID="{BB41D738-D6A9-4F60-AB8B-A4BF06C5CCA9}" presName="spNode" presStyleCnt="0"/>
      <dgm:spPr/>
      <dgm:t>
        <a:bodyPr/>
        <a:lstStyle/>
        <a:p>
          <a:endParaRPr lang="es-PE"/>
        </a:p>
      </dgm:t>
    </dgm:pt>
    <dgm:pt modelId="{AAAF86A3-EBB7-4507-B201-0F259B15363C}" type="pres">
      <dgm:prSet presAssocID="{86A6E4BC-3AEC-4A77-A3C5-2CA791F73433}" presName="sibTrans" presStyleLbl="sibTrans1D1" presStyleIdx="3" presStyleCnt="4"/>
      <dgm:spPr/>
      <dgm:t>
        <a:bodyPr/>
        <a:lstStyle/>
        <a:p>
          <a:endParaRPr lang="es-PE"/>
        </a:p>
      </dgm:t>
    </dgm:pt>
  </dgm:ptLst>
  <dgm:cxnLst>
    <dgm:cxn modelId="{6A035695-FF99-4D3D-B120-376BBAB8D30F}" type="presOf" srcId="{86A6E4BC-3AEC-4A77-A3C5-2CA791F73433}" destId="{AAAF86A3-EBB7-4507-B201-0F259B15363C}" srcOrd="0" destOrd="0" presId="urn:microsoft.com/office/officeart/2005/8/layout/cycle6"/>
    <dgm:cxn modelId="{BC615884-3522-4193-8800-B0CD5CC725BC}" type="presOf" srcId="{B01581CE-A8BA-4D31-B91F-2C15CEB9B281}" destId="{354C1644-E13B-4276-B31C-8F91820BF043}" srcOrd="0" destOrd="0" presId="urn:microsoft.com/office/officeart/2005/8/layout/cycle6"/>
    <dgm:cxn modelId="{77CAA9B7-42A7-49D4-B60C-6803DC8067B9}" type="presOf" srcId="{082F7867-942E-4618-B40B-DCF9E2BDB630}" destId="{28459EA7-27E9-4120-9134-C923F5DF7B1C}" srcOrd="0" destOrd="0" presId="urn:microsoft.com/office/officeart/2005/8/layout/cycle6"/>
    <dgm:cxn modelId="{494FE807-5142-4143-9931-1AAEF0F8A206}" type="presOf" srcId="{EB6E9F45-A526-4C9F-9F17-EFFB7197460A}" destId="{D3772C72-94C5-423D-ACA1-D6C0055DAB1F}" srcOrd="0" destOrd="0" presId="urn:microsoft.com/office/officeart/2005/8/layout/cycle6"/>
    <dgm:cxn modelId="{5EE478B5-94A8-4780-B06F-912ACF890C8B}" srcId="{36A16FA4-BD1F-471C-AB49-C9A39C63E987}" destId="{BB41D738-D6A9-4F60-AB8B-A4BF06C5CCA9}" srcOrd="3" destOrd="0" parTransId="{8D230F4D-EAAC-471C-835E-9B50B8987579}" sibTransId="{86A6E4BC-3AEC-4A77-A3C5-2CA791F73433}"/>
    <dgm:cxn modelId="{EF318CFC-F031-45B9-9630-1EC68E98AA0A}" type="presOf" srcId="{0B997E55-8CC7-48EA-AEDD-B38401342495}" destId="{DA11500C-7F28-4202-A6E0-EFDA1843AA5C}" srcOrd="0" destOrd="0" presId="urn:microsoft.com/office/officeart/2005/8/layout/cycle6"/>
    <dgm:cxn modelId="{19C3BC49-78BE-403E-B4E1-E0C6957F4714}" srcId="{36A16FA4-BD1F-471C-AB49-C9A39C63E987}" destId="{EB6E9F45-A526-4C9F-9F17-EFFB7197460A}" srcOrd="0" destOrd="0" parTransId="{9314DA97-FF50-4684-AD4D-AEC2B7ADF814}" sibTransId="{CBF1FE3E-F491-4E25-B348-A44AB45E27AC}"/>
    <dgm:cxn modelId="{5792D453-E9BE-46F3-A01A-6C11279F96EC}" type="presOf" srcId="{36A16FA4-BD1F-471C-AB49-C9A39C63E987}" destId="{6CBA2801-C665-4A11-9990-1F9B44B942D7}" srcOrd="0" destOrd="0" presId="urn:microsoft.com/office/officeart/2005/8/layout/cycle6"/>
    <dgm:cxn modelId="{D3A0DD87-EA57-488B-B928-0079EB0CC671}" type="presOf" srcId="{CBF1FE3E-F491-4E25-B348-A44AB45E27AC}" destId="{D233E7C8-4EAD-4E08-95BA-3AA988445F5D}" srcOrd="0" destOrd="0" presId="urn:microsoft.com/office/officeart/2005/8/layout/cycle6"/>
    <dgm:cxn modelId="{8D6D5299-A189-4106-9A58-17E2CD457F78}" type="presOf" srcId="{BB41D738-D6A9-4F60-AB8B-A4BF06C5CCA9}" destId="{B6B24A5B-6964-49B0-A0B7-75700DB2FD7E}" srcOrd="0" destOrd="0" presId="urn:microsoft.com/office/officeart/2005/8/layout/cycle6"/>
    <dgm:cxn modelId="{F966B2A7-F3DD-4A3B-90D8-4D12A90AB85A}" type="presOf" srcId="{D8856E9F-B42D-48F4-A187-9DF4DCD5C08E}" destId="{0842443F-3BD2-4D24-8A44-4C07A29B3D34}" srcOrd="0" destOrd="0" presId="urn:microsoft.com/office/officeart/2005/8/layout/cycle6"/>
    <dgm:cxn modelId="{E84A5EC5-241E-4594-AF94-DA9A3E26C6B6}" srcId="{36A16FA4-BD1F-471C-AB49-C9A39C63E987}" destId="{0B997E55-8CC7-48EA-AEDD-B38401342495}" srcOrd="1" destOrd="0" parTransId="{32959F3C-CEA3-4C30-B91C-08E4198182EC}" sibTransId="{D8856E9F-B42D-48F4-A187-9DF4DCD5C08E}"/>
    <dgm:cxn modelId="{FBBB12DB-9672-44C8-8B42-CAC2BE5C377C}" srcId="{36A16FA4-BD1F-471C-AB49-C9A39C63E987}" destId="{B01581CE-A8BA-4D31-B91F-2C15CEB9B281}" srcOrd="2" destOrd="0" parTransId="{0723D931-547F-4DD6-B074-EBD1935FCC75}" sibTransId="{082F7867-942E-4618-B40B-DCF9E2BDB630}"/>
    <dgm:cxn modelId="{473C4E49-FBFF-4768-B60D-043BC1EAD951}" type="presParOf" srcId="{6CBA2801-C665-4A11-9990-1F9B44B942D7}" destId="{D3772C72-94C5-423D-ACA1-D6C0055DAB1F}" srcOrd="0" destOrd="0" presId="urn:microsoft.com/office/officeart/2005/8/layout/cycle6"/>
    <dgm:cxn modelId="{EB621579-AC7D-4082-9EA0-534E94142A1B}" type="presParOf" srcId="{6CBA2801-C665-4A11-9990-1F9B44B942D7}" destId="{C4104E27-9528-4C92-BA69-78BD1F9A3BBB}" srcOrd="1" destOrd="0" presId="urn:microsoft.com/office/officeart/2005/8/layout/cycle6"/>
    <dgm:cxn modelId="{12A0D7AC-C4ED-4A78-A0AF-2F0AFE3883A8}" type="presParOf" srcId="{6CBA2801-C665-4A11-9990-1F9B44B942D7}" destId="{D233E7C8-4EAD-4E08-95BA-3AA988445F5D}" srcOrd="2" destOrd="0" presId="urn:microsoft.com/office/officeart/2005/8/layout/cycle6"/>
    <dgm:cxn modelId="{E4714965-DB01-44C8-961F-4ED512D757D8}" type="presParOf" srcId="{6CBA2801-C665-4A11-9990-1F9B44B942D7}" destId="{DA11500C-7F28-4202-A6E0-EFDA1843AA5C}" srcOrd="3" destOrd="0" presId="urn:microsoft.com/office/officeart/2005/8/layout/cycle6"/>
    <dgm:cxn modelId="{7EE9B49A-8BA2-4699-B84C-2C87D9BE7171}" type="presParOf" srcId="{6CBA2801-C665-4A11-9990-1F9B44B942D7}" destId="{A9FDFA33-430B-4113-A17E-9356EA862D4B}" srcOrd="4" destOrd="0" presId="urn:microsoft.com/office/officeart/2005/8/layout/cycle6"/>
    <dgm:cxn modelId="{6331AF83-929F-476D-B416-28FF96B14622}" type="presParOf" srcId="{6CBA2801-C665-4A11-9990-1F9B44B942D7}" destId="{0842443F-3BD2-4D24-8A44-4C07A29B3D34}" srcOrd="5" destOrd="0" presId="urn:microsoft.com/office/officeart/2005/8/layout/cycle6"/>
    <dgm:cxn modelId="{23581EDA-5F26-4FB1-A5B7-4BBB1C9AA22F}" type="presParOf" srcId="{6CBA2801-C665-4A11-9990-1F9B44B942D7}" destId="{354C1644-E13B-4276-B31C-8F91820BF043}" srcOrd="6" destOrd="0" presId="urn:microsoft.com/office/officeart/2005/8/layout/cycle6"/>
    <dgm:cxn modelId="{BCBA143C-84C8-466A-94E2-F08E4F71EB94}" type="presParOf" srcId="{6CBA2801-C665-4A11-9990-1F9B44B942D7}" destId="{5F56C325-3ED3-4414-85B2-59DCC3848F55}" srcOrd="7" destOrd="0" presId="urn:microsoft.com/office/officeart/2005/8/layout/cycle6"/>
    <dgm:cxn modelId="{46E5E97B-BB6F-48C6-B9F6-9788E3DFD732}" type="presParOf" srcId="{6CBA2801-C665-4A11-9990-1F9B44B942D7}" destId="{28459EA7-27E9-4120-9134-C923F5DF7B1C}" srcOrd="8" destOrd="0" presId="urn:microsoft.com/office/officeart/2005/8/layout/cycle6"/>
    <dgm:cxn modelId="{0432500B-7568-4E58-8232-E2457D26B594}" type="presParOf" srcId="{6CBA2801-C665-4A11-9990-1F9B44B942D7}" destId="{B6B24A5B-6964-49B0-A0B7-75700DB2FD7E}" srcOrd="9" destOrd="0" presId="urn:microsoft.com/office/officeart/2005/8/layout/cycle6"/>
    <dgm:cxn modelId="{6B6878E5-0D77-40F2-A00E-8C3FA9204D2A}" type="presParOf" srcId="{6CBA2801-C665-4A11-9990-1F9B44B942D7}" destId="{1E92B1C9-92B8-4D58-8880-A3B1DCE8D64C}" srcOrd="10" destOrd="0" presId="urn:microsoft.com/office/officeart/2005/8/layout/cycle6"/>
    <dgm:cxn modelId="{8283DC93-E75C-4E93-A494-BF976DAB1B4B}" type="presParOf" srcId="{6CBA2801-C665-4A11-9990-1F9B44B942D7}" destId="{AAAF86A3-EBB7-4507-B201-0F259B15363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39A09C-948A-470C-90B4-FEF6A78F7924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A6EFD919-DB67-4A6A-9DDF-E6D90C888102}">
      <dgm:prSet phldrT="[Texto]"/>
      <dgm:spPr/>
      <dgm:t>
        <a:bodyPr/>
        <a:lstStyle/>
        <a:p>
          <a:r>
            <a:rPr lang="es-PE" b="1" dirty="0" smtClean="0"/>
            <a:t>Inducción grupal</a:t>
          </a:r>
          <a:endParaRPr lang="es-PE" b="1" dirty="0"/>
        </a:p>
      </dgm:t>
    </dgm:pt>
    <dgm:pt modelId="{A62C5BAF-31C1-4618-8E5A-8FC5DC1A2EFA}" type="parTrans" cxnId="{9EBD8BC0-B4BB-4100-A5DB-990E1043507F}">
      <dgm:prSet/>
      <dgm:spPr/>
      <dgm:t>
        <a:bodyPr/>
        <a:lstStyle/>
        <a:p>
          <a:endParaRPr lang="es-PE"/>
        </a:p>
      </dgm:t>
    </dgm:pt>
    <dgm:pt modelId="{3ECDAF8D-58BE-4545-B79F-C7818054B547}" type="sibTrans" cxnId="{9EBD8BC0-B4BB-4100-A5DB-990E1043507F}">
      <dgm:prSet/>
      <dgm:spPr/>
      <dgm:t>
        <a:bodyPr/>
        <a:lstStyle/>
        <a:p>
          <a:endParaRPr lang="es-PE"/>
        </a:p>
      </dgm:t>
    </dgm:pt>
    <dgm:pt modelId="{D04A953B-BC27-4011-B74D-8F88220C4EEE}">
      <dgm:prSet phldrT="[Texto]"/>
      <dgm:spPr/>
      <dgm:t>
        <a:bodyPr/>
        <a:lstStyle/>
        <a:p>
          <a:r>
            <a:rPr lang="es-PE" b="1" dirty="0" smtClean="0"/>
            <a:t>Reunión grupal con padres</a:t>
          </a:r>
          <a:endParaRPr lang="es-PE" b="1" dirty="0"/>
        </a:p>
      </dgm:t>
    </dgm:pt>
    <dgm:pt modelId="{9906D6B1-D284-494A-99C9-59A8047A00D5}" type="parTrans" cxnId="{5BF3C26D-4E7B-41B4-9040-CD7C114403AF}">
      <dgm:prSet/>
      <dgm:spPr/>
      <dgm:t>
        <a:bodyPr/>
        <a:lstStyle/>
        <a:p>
          <a:endParaRPr lang="es-PE"/>
        </a:p>
      </dgm:t>
    </dgm:pt>
    <dgm:pt modelId="{7B2C7F93-B945-4BA6-822C-66157430C259}" type="sibTrans" cxnId="{5BF3C26D-4E7B-41B4-9040-CD7C114403AF}">
      <dgm:prSet/>
      <dgm:spPr/>
      <dgm:t>
        <a:bodyPr/>
        <a:lstStyle/>
        <a:p>
          <a:endParaRPr lang="es-PE"/>
        </a:p>
      </dgm:t>
    </dgm:pt>
    <dgm:pt modelId="{6D92BB50-FEE0-44F4-98D6-31093A820546}">
      <dgm:prSet phldrT="[Texto]"/>
      <dgm:spPr/>
      <dgm:t>
        <a:bodyPr/>
        <a:lstStyle/>
        <a:p>
          <a:r>
            <a:rPr lang="es-PE" b="1" dirty="0" smtClean="0"/>
            <a:t>Reuniones de cierre</a:t>
          </a:r>
          <a:endParaRPr lang="es-PE" b="1" dirty="0"/>
        </a:p>
      </dgm:t>
    </dgm:pt>
    <dgm:pt modelId="{C3A764F7-9F81-4DD1-84C9-88ACA407090A}" type="parTrans" cxnId="{5946F378-1BF4-4669-B46E-79A22F3EB346}">
      <dgm:prSet/>
      <dgm:spPr/>
      <dgm:t>
        <a:bodyPr/>
        <a:lstStyle/>
        <a:p>
          <a:endParaRPr lang="es-PE"/>
        </a:p>
      </dgm:t>
    </dgm:pt>
    <dgm:pt modelId="{A2FE2B58-1411-4EA4-BA46-E6FE29A5FE7E}" type="sibTrans" cxnId="{5946F378-1BF4-4669-B46E-79A22F3EB346}">
      <dgm:prSet/>
      <dgm:spPr/>
      <dgm:t>
        <a:bodyPr/>
        <a:lstStyle/>
        <a:p>
          <a:endParaRPr lang="es-PE"/>
        </a:p>
      </dgm:t>
    </dgm:pt>
    <dgm:pt modelId="{6B8A0515-5DE4-42F4-B397-AF9BF4E4C57B}">
      <dgm:prSet phldrT="[Texto]"/>
      <dgm:spPr/>
      <dgm:t>
        <a:bodyPr/>
        <a:lstStyle/>
        <a:p>
          <a:r>
            <a:rPr lang="es-PE" b="1" dirty="0" smtClean="0"/>
            <a:t>Entrevistas iniciales</a:t>
          </a:r>
          <a:endParaRPr lang="es-PE" b="1" dirty="0"/>
        </a:p>
      </dgm:t>
    </dgm:pt>
    <dgm:pt modelId="{79390D0A-2F82-403A-859A-BA5C9FD4F89C}" type="parTrans" cxnId="{E695A597-23F1-408C-9917-428897E5E661}">
      <dgm:prSet/>
      <dgm:spPr/>
      <dgm:t>
        <a:bodyPr/>
        <a:lstStyle/>
        <a:p>
          <a:endParaRPr lang="es-PE"/>
        </a:p>
      </dgm:t>
    </dgm:pt>
    <dgm:pt modelId="{27A040DA-CDEA-4783-9D3B-DD5ACB542692}" type="sibTrans" cxnId="{E695A597-23F1-408C-9917-428897E5E661}">
      <dgm:prSet/>
      <dgm:spPr/>
      <dgm:t>
        <a:bodyPr/>
        <a:lstStyle/>
        <a:p>
          <a:endParaRPr lang="es-PE"/>
        </a:p>
      </dgm:t>
    </dgm:pt>
    <dgm:pt modelId="{F62A7E81-D66B-41E7-9E96-00EFE5100696}">
      <dgm:prSet phldrT="[Texto]"/>
      <dgm:spPr/>
      <dgm:t>
        <a:bodyPr/>
        <a:lstStyle/>
        <a:p>
          <a:r>
            <a:rPr lang="es-PE" b="1" dirty="0" smtClean="0"/>
            <a:t>Tutoría</a:t>
          </a:r>
          <a:r>
            <a:rPr lang="es-PE" dirty="0" smtClean="0"/>
            <a:t> </a:t>
          </a:r>
          <a:endParaRPr lang="es-PE" dirty="0"/>
        </a:p>
      </dgm:t>
    </dgm:pt>
    <dgm:pt modelId="{BF72914D-1ABD-4DB9-A4E5-F5FDEB28AD03}" type="sibTrans" cxnId="{C1D75A53-FF11-4D72-9591-6EDFF710C8CE}">
      <dgm:prSet/>
      <dgm:spPr/>
      <dgm:t>
        <a:bodyPr/>
        <a:lstStyle/>
        <a:p>
          <a:endParaRPr lang="es-PE"/>
        </a:p>
      </dgm:t>
    </dgm:pt>
    <dgm:pt modelId="{9D4AEFC6-BDD8-4D6F-B605-0DCC59FDF32A}" type="parTrans" cxnId="{C1D75A53-FF11-4D72-9591-6EDFF710C8CE}">
      <dgm:prSet/>
      <dgm:spPr/>
      <dgm:t>
        <a:bodyPr/>
        <a:lstStyle/>
        <a:p>
          <a:endParaRPr lang="es-PE"/>
        </a:p>
      </dgm:t>
    </dgm:pt>
    <dgm:pt modelId="{AFC9378C-CA9A-4B92-9B7E-37BCC0995265}" type="pres">
      <dgm:prSet presAssocID="{A339A09C-948A-470C-90B4-FEF6A78F7924}" presName="Name0" presStyleCnt="0">
        <dgm:presLayoutVars>
          <dgm:dir/>
          <dgm:animLvl val="lvl"/>
          <dgm:resizeHandles val="exact"/>
        </dgm:presLayoutVars>
      </dgm:prSet>
      <dgm:spPr/>
    </dgm:pt>
    <dgm:pt modelId="{DCDB5227-7F67-4502-8510-AF7678AB4FD0}" type="pres">
      <dgm:prSet presAssocID="{A6EFD919-DB67-4A6A-9DDF-E6D90C88810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9FE8504-7402-4489-8965-707D147E6116}" type="pres">
      <dgm:prSet presAssocID="{3ECDAF8D-58BE-4545-B79F-C7818054B547}" presName="parTxOnlySpace" presStyleCnt="0"/>
      <dgm:spPr/>
    </dgm:pt>
    <dgm:pt modelId="{16505CAE-B08D-4461-9FDA-B097277D30FB}" type="pres">
      <dgm:prSet presAssocID="{D04A953B-BC27-4011-B74D-8F88220C4EE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892FF37-848A-4DF0-BA96-47D297EBBF85}" type="pres">
      <dgm:prSet presAssocID="{7B2C7F93-B945-4BA6-822C-66157430C259}" presName="parTxOnlySpace" presStyleCnt="0"/>
      <dgm:spPr/>
    </dgm:pt>
    <dgm:pt modelId="{79336466-41D4-473E-8794-621F7DAB1C0E}" type="pres">
      <dgm:prSet presAssocID="{6B8A0515-5DE4-42F4-B397-AF9BF4E4C57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9FB85D9-B8C1-481A-BA2A-A21C8DB1B8FC}" type="pres">
      <dgm:prSet presAssocID="{27A040DA-CDEA-4783-9D3B-DD5ACB542692}" presName="parTxOnlySpace" presStyleCnt="0"/>
      <dgm:spPr/>
    </dgm:pt>
    <dgm:pt modelId="{5229B69B-FB39-45A3-A1F3-A2E1ED8DD699}" type="pres">
      <dgm:prSet presAssocID="{F62A7E81-D66B-41E7-9E96-00EFE510069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0EE9DB4-6039-4184-81C7-B15C01E02C35}" type="pres">
      <dgm:prSet presAssocID="{BF72914D-1ABD-4DB9-A4E5-F5FDEB28AD03}" presName="parTxOnlySpace" presStyleCnt="0"/>
      <dgm:spPr/>
    </dgm:pt>
    <dgm:pt modelId="{AD773B68-E124-4150-BA62-CB109F702672}" type="pres">
      <dgm:prSet presAssocID="{6D92BB50-FEE0-44F4-98D6-31093A82054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085EEF4-B993-4481-B705-F852CE9B73E9}" type="presOf" srcId="{A6EFD919-DB67-4A6A-9DDF-E6D90C888102}" destId="{DCDB5227-7F67-4502-8510-AF7678AB4FD0}" srcOrd="0" destOrd="0" presId="urn:microsoft.com/office/officeart/2005/8/layout/chevron1"/>
    <dgm:cxn modelId="{9EBD8BC0-B4BB-4100-A5DB-990E1043507F}" srcId="{A339A09C-948A-470C-90B4-FEF6A78F7924}" destId="{A6EFD919-DB67-4A6A-9DDF-E6D90C888102}" srcOrd="0" destOrd="0" parTransId="{A62C5BAF-31C1-4618-8E5A-8FC5DC1A2EFA}" sibTransId="{3ECDAF8D-58BE-4545-B79F-C7818054B547}"/>
    <dgm:cxn modelId="{5BF3C26D-4E7B-41B4-9040-CD7C114403AF}" srcId="{A339A09C-948A-470C-90B4-FEF6A78F7924}" destId="{D04A953B-BC27-4011-B74D-8F88220C4EEE}" srcOrd="1" destOrd="0" parTransId="{9906D6B1-D284-494A-99C9-59A8047A00D5}" sibTransId="{7B2C7F93-B945-4BA6-822C-66157430C259}"/>
    <dgm:cxn modelId="{B29EF12D-568C-4B24-9B4D-F50B24AE67BF}" type="presOf" srcId="{D04A953B-BC27-4011-B74D-8F88220C4EEE}" destId="{16505CAE-B08D-4461-9FDA-B097277D30FB}" srcOrd="0" destOrd="0" presId="urn:microsoft.com/office/officeart/2005/8/layout/chevron1"/>
    <dgm:cxn modelId="{5946F378-1BF4-4669-B46E-79A22F3EB346}" srcId="{A339A09C-948A-470C-90B4-FEF6A78F7924}" destId="{6D92BB50-FEE0-44F4-98D6-31093A820546}" srcOrd="4" destOrd="0" parTransId="{C3A764F7-9F81-4DD1-84C9-88ACA407090A}" sibTransId="{A2FE2B58-1411-4EA4-BA46-E6FE29A5FE7E}"/>
    <dgm:cxn modelId="{D3894992-E459-4367-A212-45E1081F386B}" type="presOf" srcId="{F62A7E81-D66B-41E7-9E96-00EFE5100696}" destId="{5229B69B-FB39-45A3-A1F3-A2E1ED8DD699}" srcOrd="0" destOrd="0" presId="urn:microsoft.com/office/officeart/2005/8/layout/chevron1"/>
    <dgm:cxn modelId="{7E22266D-3B32-4E5F-85CA-AD0762E13365}" type="presOf" srcId="{6B8A0515-5DE4-42F4-B397-AF9BF4E4C57B}" destId="{79336466-41D4-473E-8794-621F7DAB1C0E}" srcOrd="0" destOrd="0" presId="urn:microsoft.com/office/officeart/2005/8/layout/chevron1"/>
    <dgm:cxn modelId="{97EC3B40-7E5D-43F7-A4CB-1D9C665EDF37}" type="presOf" srcId="{6D92BB50-FEE0-44F4-98D6-31093A820546}" destId="{AD773B68-E124-4150-BA62-CB109F702672}" srcOrd="0" destOrd="0" presId="urn:microsoft.com/office/officeart/2005/8/layout/chevron1"/>
    <dgm:cxn modelId="{A4570AF2-2C5E-4E8A-9F92-BC2F0706264B}" type="presOf" srcId="{A339A09C-948A-470C-90B4-FEF6A78F7924}" destId="{AFC9378C-CA9A-4B92-9B7E-37BCC0995265}" srcOrd="0" destOrd="0" presId="urn:microsoft.com/office/officeart/2005/8/layout/chevron1"/>
    <dgm:cxn modelId="{C1D75A53-FF11-4D72-9591-6EDFF710C8CE}" srcId="{A339A09C-948A-470C-90B4-FEF6A78F7924}" destId="{F62A7E81-D66B-41E7-9E96-00EFE5100696}" srcOrd="3" destOrd="0" parTransId="{9D4AEFC6-BDD8-4D6F-B605-0DCC59FDF32A}" sibTransId="{BF72914D-1ABD-4DB9-A4E5-F5FDEB28AD03}"/>
    <dgm:cxn modelId="{E695A597-23F1-408C-9917-428897E5E661}" srcId="{A339A09C-948A-470C-90B4-FEF6A78F7924}" destId="{6B8A0515-5DE4-42F4-B397-AF9BF4E4C57B}" srcOrd="2" destOrd="0" parTransId="{79390D0A-2F82-403A-859A-BA5C9FD4F89C}" sibTransId="{27A040DA-CDEA-4783-9D3B-DD5ACB542692}"/>
    <dgm:cxn modelId="{75ABEFC8-8E5A-41F5-AB4D-8D8032026315}" type="presParOf" srcId="{AFC9378C-CA9A-4B92-9B7E-37BCC0995265}" destId="{DCDB5227-7F67-4502-8510-AF7678AB4FD0}" srcOrd="0" destOrd="0" presId="urn:microsoft.com/office/officeart/2005/8/layout/chevron1"/>
    <dgm:cxn modelId="{F3F6C473-1663-42F1-AC9D-825EEF183085}" type="presParOf" srcId="{AFC9378C-CA9A-4B92-9B7E-37BCC0995265}" destId="{99FE8504-7402-4489-8965-707D147E6116}" srcOrd="1" destOrd="0" presId="urn:microsoft.com/office/officeart/2005/8/layout/chevron1"/>
    <dgm:cxn modelId="{05F9E7D0-56BD-4370-8516-2771C7BBF5DE}" type="presParOf" srcId="{AFC9378C-CA9A-4B92-9B7E-37BCC0995265}" destId="{16505CAE-B08D-4461-9FDA-B097277D30FB}" srcOrd="2" destOrd="0" presId="urn:microsoft.com/office/officeart/2005/8/layout/chevron1"/>
    <dgm:cxn modelId="{F6C5E7C6-F3ED-40F6-B44C-4707DE28C069}" type="presParOf" srcId="{AFC9378C-CA9A-4B92-9B7E-37BCC0995265}" destId="{E892FF37-848A-4DF0-BA96-47D297EBBF85}" srcOrd="3" destOrd="0" presId="urn:microsoft.com/office/officeart/2005/8/layout/chevron1"/>
    <dgm:cxn modelId="{789D74E3-2829-43F4-AB9B-F26AD1F97AEA}" type="presParOf" srcId="{AFC9378C-CA9A-4B92-9B7E-37BCC0995265}" destId="{79336466-41D4-473E-8794-621F7DAB1C0E}" srcOrd="4" destOrd="0" presId="urn:microsoft.com/office/officeart/2005/8/layout/chevron1"/>
    <dgm:cxn modelId="{AC056824-D2C8-40A8-B029-8F12E62A830C}" type="presParOf" srcId="{AFC9378C-CA9A-4B92-9B7E-37BCC0995265}" destId="{E9FB85D9-B8C1-481A-BA2A-A21C8DB1B8FC}" srcOrd="5" destOrd="0" presId="urn:microsoft.com/office/officeart/2005/8/layout/chevron1"/>
    <dgm:cxn modelId="{CF1B366A-B1C5-4753-A50F-6591099945B5}" type="presParOf" srcId="{AFC9378C-CA9A-4B92-9B7E-37BCC0995265}" destId="{5229B69B-FB39-45A3-A1F3-A2E1ED8DD699}" srcOrd="6" destOrd="0" presId="urn:microsoft.com/office/officeart/2005/8/layout/chevron1"/>
    <dgm:cxn modelId="{05F5C0B2-379D-498B-BDDC-552424BBB448}" type="presParOf" srcId="{AFC9378C-CA9A-4B92-9B7E-37BCC0995265}" destId="{20EE9DB4-6039-4184-81C7-B15C01E02C35}" srcOrd="7" destOrd="0" presId="urn:microsoft.com/office/officeart/2005/8/layout/chevron1"/>
    <dgm:cxn modelId="{C6A2164B-B310-4639-BE5C-35890D52B9A9}" type="presParOf" srcId="{AFC9378C-CA9A-4B92-9B7E-37BCC0995265}" destId="{AD773B68-E124-4150-BA62-CB109F70267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778339-369E-4D74-A1B8-8E3298A00FC0}" type="doc">
      <dgm:prSet loTypeId="urn:microsoft.com/office/officeart/2005/8/layout/default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s-PE"/>
        </a:p>
      </dgm:t>
    </dgm:pt>
    <dgm:pt modelId="{1A5A66D6-047A-42BC-A5C4-7F6B06E3CC67}">
      <dgm:prSet phldrT="[Texto]"/>
      <dgm:spPr/>
      <dgm:t>
        <a:bodyPr/>
        <a:lstStyle/>
        <a:p>
          <a:r>
            <a:rPr lang="es-PE" dirty="0" smtClean="0"/>
            <a:t>Dificultades de adaptación</a:t>
          </a:r>
          <a:endParaRPr lang="es-PE" dirty="0"/>
        </a:p>
      </dgm:t>
    </dgm:pt>
    <dgm:pt modelId="{ED1D1565-DA28-44AA-A628-F878A7467271}" type="parTrans" cxnId="{BE02BD9B-FACB-46DC-BCF2-4FF44AB1901D}">
      <dgm:prSet/>
      <dgm:spPr/>
      <dgm:t>
        <a:bodyPr/>
        <a:lstStyle/>
        <a:p>
          <a:endParaRPr lang="es-PE"/>
        </a:p>
      </dgm:t>
    </dgm:pt>
    <dgm:pt modelId="{E0330444-E4B7-46DA-8BF1-2FB8B8D1458F}" type="sibTrans" cxnId="{BE02BD9B-FACB-46DC-BCF2-4FF44AB1901D}">
      <dgm:prSet/>
      <dgm:spPr/>
      <dgm:t>
        <a:bodyPr/>
        <a:lstStyle/>
        <a:p>
          <a:endParaRPr lang="es-PE"/>
        </a:p>
      </dgm:t>
    </dgm:pt>
    <dgm:pt modelId="{6EE5929B-3F3F-4302-86A5-0162D43B323C}">
      <dgm:prSet phldrT="[Texto]"/>
      <dgm:spPr/>
      <dgm:t>
        <a:bodyPr/>
        <a:lstStyle/>
        <a:p>
          <a:r>
            <a:rPr lang="es-PE" dirty="0" smtClean="0"/>
            <a:t>Dificultades académicas</a:t>
          </a:r>
          <a:endParaRPr lang="es-PE" dirty="0"/>
        </a:p>
      </dgm:t>
    </dgm:pt>
    <dgm:pt modelId="{6B02AE3D-4DD0-4FC6-BCED-062439E28EE7}" type="parTrans" cxnId="{1589EFDC-FB27-48C7-AF69-20C5AB61CB28}">
      <dgm:prSet/>
      <dgm:spPr/>
      <dgm:t>
        <a:bodyPr/>
        <a:lstStyle/>
        <a:p>
          <a:endParaRPr lang="es-PE"/>
        </a:p>
      </dgm:t>
    </dgm:pt>
    <dgm:pt modelId="{490AECDD-85FF-45EC-BA27-AA00BE7513F0}" type="sibTrans" cxnId="{1589EFDC-FB27-48C7-AF69-20C5AB61CB28}">
      <dgm:prSet/>
      <dgm:spPr/>
      <dgm:t>
        <a:bodyPr/>
        <a:lstStyle/>
        <a:p>
          <a:endParaRPr lang="es-PE"/>
        </a:p>
      </dgm:t>
    </dgm:pt>
    <dgm:pt modelId="{A76E5CE5-7252-4BBA-9B99-120A53AA5B4F}">
      <dgm:prSet phldrT="[Texto]"/>
      <dgm:spPr/>
      <dgm:t>
        <a:bodyPr/>
        <a:lstStyle/>
        <a:p>
          <a:r>
            <a:rPr lang="es-PE" dirty="0" smtClean="0"/>
            <a:t>Dificultades vocacionales</a:t>
          </a:r>
          <a:endParaRPr lang="es-PE" dirty="0"/>
        </a:p>
      </dgm:t>
    </dgm:pt>
    <dgm:pt modelId="{B40A36C5-F2CA-4184-A61F-EA991A73D03F}" type="parTrans" cxnId="{DFF5D93A-FDF5-4ACA-90E1-4FB87DF079CB}">
      <dgm:prSet/>
      <dgm:spPr/>
      <dgm:t>
        <a:bodyPr/>
        <a:lstStyle/>
        <a:p>
          <a:endParaRPr lang="es-PE"/>
        </a:p>
      </dgm:t>
    </dgm:pt>
    <dgm:pt modelId="{3E8C1EE9-7E67-45CE-A41D-DC85712D9B76}" type="sibTrans" cxnId="{DFF5D93A-FDF5-4ACA-90E1-4FB87DF079CB}">
      <dgm:prSet/>
      <dgm:spPr/>
      <dgm:t>
        <a:bodyPr/>
        <a:lstStyle/>
        <a:p>
          <a:endParaRPr lang="es-PE"/>
        </a:p>
      </dgm:t>
    </dgm:pt>
    <dgm:pt modelId="{A1E1BED2-4B6B-4B09-A61A-F76B2B744294}">
      <dgm:prSet phldrT="[Texto]"/>
      <dgm:spPr/>
      <dgm:t>
        <a:bodyPr/>
        <a:lstStyle/>
        <a:p>
          <a:r>
            <a:rPr lang="es-PE" dirty="0" smtClean="0"/>
            <a:t>Dificultad para comprometerse con el espacio de tutoría</a:t>
          </a:r>
          <a:endParaRPr lang="es-PE" dirty="0"/>
        </a:p>
      </dgm:t>
    </dgm:pt>
    <dgm:pt modelId="{E5867ADA-39DC-46D5-B7ED-5B8D17C45DD7}" type="parTrans" cxnId="{4760E682-E83C-442A-BA4B-A879623ADE31}">
      <dgm:prSet/>
      <dgm:spPr/>
      <dgm:t>
        <a:bodyPr/>
        <a:lstStyle/>
        <a:p>
          <a:endParaRPr lang="es-PE"/>
        </a:p>
      </dgm:t>
    </dgm:pt>
    <dgm:pt modelId="{3F48871D-01B2-43FC-8974-D7D8FC996550}" type="sibTrans" cxnId="{4760E682-E83C-442A-BA4B-A879623ADE31}">
      <dgm:prSet/>
      <dgm:spPr/>
      <dgm:t>
        <a:bodyPr/>
        <a:lstStyle/>
        <a:p>
          <a:endParaRPr lang="es-PE"/>
        </a:p>
      </dgm:t>
    </dgm:pt>
    <dgm:pt modelId="{1F3589F0-9C91-46D0-A72D-4DD83BC27B2C}">
      <dgm:prSet phldrT="[Texto]"/>
      <dgm:spPr/>
      <dgm:t>
        <a:bodyPr/>
        <a:lstStyle/>
        <a:p>
          <a:r>
            <a:rPr lang="es-PE" dirty="0" smtClean="0"/>
            <a:t>Duelo por autoimagen cuestionada </a:t>
          </a:r>
          <a:endParaRPr lang="es-PE" dirty="0"/>
        </a:p>
      </dgm:t>
    </dgm:pt>
    <dgm:pt modelId="{03B27EB7-21A7-4E95-A8D9-129C198996DF}" type="parTrans" cxnId="{159572DA-9B58-475B-A778-3F48D398ACBC}">
      <dgm:prSet/>
      <dgm:spPr/>
      <dgm:t>
        <a:bodyPr/>
        <a:lstStyle/>
        <a:p>
          <a:endParaRPr lang="es-PE"/>
        </a:p>
      </dgm:t>
    </dgm:pt>
    <dgm:pt modelId="{18B2BB64-8EF2-487A-98E1-3273894EF3C6}" type="sibTrans" cxnId="{159572DA-9B58-475B-A778-3F48D398ACBC}">
      <dgm:prSet/>
      <dgm:spPr/>
      <dgm:t>
        <a:bodyPr/>
        <a:lstStyle/>
        <a:p>
          <a:endParaRPr lang="es-PE"/>
        </a:p>
      </dgm:t>
    </dgm:pt>
    <dgm:pt modelId="{798B2EF1-D4D1-44F8-B30F-EC75AF6762BF}">
      <dgm:prSet phldrT="[Texto]"/>
      <dgm:spPr/>
      <dgm:t>
        <a:bodyPr/>
        <a:lstStyle/>
        <a:p>
          <a:r>
            <a:rPr lang="es-PE" dirty="0" smtClean="0"/>
            <a:t>Situaciones personales fuentes de estrés</a:t>
          </a:r>
          <a:endParaRPr lang="es-PE" dirty="0"/>
        </a:p>
      </dgm:t>
    </dgm:pt>
    <dgm:pt modelId="{D7D253A8-41AC-41D9-901A-B562D5F84B9B}" type="parTrans" cxnId="{619C5146-A724-4765-B0B2-52511B578A86}">
      <dgm:prSet/>
      <dgm:spPr/>
      <dgm:t>
        <a:bodyPr/>
        <a:lstStyle/>
        <a:p>
          <a:endParaRPr lang="es-PE"/>
        </a:p>
      </dgm:t>
    </dgm:pt>
    <dgm:pt modelId="{61D2179F-1221-4C17-A0A8-42C67E1392BD}" type="sibTrans" cxnId="{619C5146-A724-4765-B0B2-52511B578A86}">
      <dgm:prSet/>
      <dgm:spPr/>
      <dgm:t>
        <a:bodyPr/>
        <a:lstStyle/>
        <a:p>
          <a:endParaRPr lang="es-PE"/>
        </a:p>
      </dgm:t>
    </dgm:pt>
    <dgm:pt modelId="{5A8436CB-3994-4638-9CB7-2C3C9DC80F15}" type="pres">
      <dgm:prSet presAssocID="{D7778339-369E-4D74-A1B8-8E3298A00F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6948210-64FF-457D-9A0C-6B0810BBF943}" type="pres">
      <dgm:prSet presAssocID="{1A5A66D6-047A-42BC-A5C4-7F6B06E3CC6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F31B741-50A2-4440-AA4A-9DDE1E266217}" type="pres">
      <dgm:prSet presAssocID="{E0330444-E4B7-46DA-8BF1-2FB8B8D1458F}" presName="sibTrans" presStyleCnt="0"/>
      <dgm:spPr/>
      <dgm:t>
        <a:bodyPr/>
        <a:lstStyle/>
        <a:p>
          <a:endParaRPr lang="es-PE"/>
        </a:p>
      </dgm:t>
    </dgm:pt>
    <dgm:pt modelId="{717E5323-FDBF-4401-9EEE-4C032466940C}" type="pres">
      <dgm:prSet presAssocID="{6EE5929B-3F3F-4302-86A5-0162D43B323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676F970-0C33-4BFE-91F3-76C41E3DE052}" type="pres">
      <dgm:prSet presAssocID="{490AECDD-85FF-45EC-BA27-AA00BE7513F0}" presName="sibTrans" presStyleCnt="0"/>
      <dgm:spPr/>
      <dgm:t>
        <a:bodyPr/>
        <a:lstStyle/>
        <a:p>
          <a:endParaRPr lang="es-PE"/>
        </a:p>
      </dgm:t>
    </dgm:pt>
    <dgm:pt modelId="{3CC0A98A-3D2E-40F8-A888-C283E7844B01}" type="pres">
      <dgm:prSet presAssocID="{A76E5CE5-7252-4BBA-9B99-120A53AA5B4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B448AE-6781-4793-A274-6379FA93A428}" type="pres">
      <dgm:prSet presAssocID="{3E8C1EE9-7E67-45CE-A41D-DC85712D9B76}" presName="sibTrans" presStyleCnt="0"/>
      <dgm:spPr/>
      <dgm:t>
        <a:bodyPr/>
        <a:lstStyle/>
        <a:p>
          <a:endParaRPr lang="es-PE"/>
        </a:p>
      </dgm:t>
    </dgm:pt>
    <dgm:pt modelId="{106DDFB4-BD05-4D34-86AF-66C7BA0387CE}" type="pres">
      <dgm:prSet presAssocID="{1F3589F0-9C91-46D0-A72D-4DD83BC27B2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ECB63AA-9DF7-497C-9452-BE89C00B5FEE}" type="pres">
      <dgm:prSet presAssocID="{18B2BB64-8EF2-487A-98E1-3273894EF3C6}" presName="sibTrans" presStyleCnt="0"/>
      <dgm:spPr/>
      <dgm:t>
        <a:bodyPr/>
        <a:lstStyle/>
        <a:p>
          <a:endParaRPr lang="es-PE"/>
        </a:p>
      </dgm:t>
    </dgm:pt>
    <dgm:pt modelId="{F5A7C843-C0CF-40EC-9E2A-07981B6159B8}" type="pres">
      <dgm:prSet presAssocID="{A1E1BED2-4B6B-4B09-A61A-F76B2B74429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8846119-F7FD-4418-A544-FCED68B446BF}" type="pres">
      <dgm:prSet presAssocID="{3F48871D-01B2-43FC-8974-D7D8FC996550}" presName="sibTrans" presStyleCnt="0"/>
      <dgm:spPr/>
      <dgm:t>
        <a:bodyPr/>
        <a:lstStyle/>
        <a:p>
          <a:endParaRPr lang="es-PE"/>
        </a:p>
      </dgm:t>
    </dgm:pt>
    <dgm:pt modelId="{BFCD140E-D485-43CA-9A52-10261AB41052}" type="pres">
      <dgm:prSet presAssocID="{798B2EF1-D4D1-44F8-B30F-EC75AF6762B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3595406-68BE-4153-9921-A9F3D8386CB3}" type="presOf" srcId="{798B2EF1-D4D1-44F8-B30F-EC75AF6762BF}" destId="{BFCD140E-D485-43CA-9A52-10261AB41052}" srcOrd="0" destOrd="0" presId="urn:microsoft.com/office/officeart/2005/8/layout/default"/>
    <dgm:cxn modelId="{854532F5-F033-4C3D-A3E3-9A2E15B5B8ED}" type="presOf" srcId="{1F3589F0-9C91-46D0-A72D-4DD83BC27B2C}" destId="{106DDFB4-BD05-4D34-86AF-66C7BA0387CE}" srcOrd="0" destOrd="0" presId="urn:microsoft.com/office/officeart/2005/8/layout/default"/>
    <dgm:cxn modelId="{4760E682-E83C-442A-BA4B-A879623ADE31}" srcId="{D7778339-369E-4D74-A1B8-8E3298A00FC0}" destId="{A1E1BED2-4B6B-4B09-A61A-F76B2B744294}" srcOrd="4" destOrd="0" parTransId="{E5867ADA-39DC-46D5-B7ED-5B8D17C45DD7}" sibTransId="{3F48871D-01B2-43FC-8974-D7D8FC996550}"/>
    <dgm:cxn modelId="{0981C8AE-74E1-4E20-9EC2-A7CD74D4A321}" type="presOf" srcId="{A76E5CE5-7252-4BBA-9B99-120A53AA5B4F}" destId="{3CC0A98A-3D2E-40F8-A888-C283E7844B01}" srcOrd="0" destOrd="0" presId="urn:microsoft.com/office/officeart/2005/8/layout/default"/>
    <dgm:cxn modelId="{80F9154C-4D7F-45D1-9E24-61BDC31EC0CD}" type="presOf" srcId="{6EE5929B-3F3F-4302-86A5-0162D43B323C}" destId="{717E5323-FDBF-4401-9EEE-4C032466940C}" srcOrd="0" destOrd="0" presId="urn:microsoft.com/office/officeart/2005/8/layout/default"/>
    <dgm:cxn modelId="{619C5146-A724-4765-B0B2-52511B578A86}" srcId="{D7778339-369E-4D74-A1B8-8E3298A00FC0}" destId="{798B2EF1-D4D1-44F8-B30F-EC75AF6762BF}" srcOrd="5" destOrd="0" parTransId="{D7D253A8-41AC-41D9-901A-B562D5F84B9B}" sibTransId="{61D2179F-1221-4C17-A0A8-42C67E1392BD}"/>
    <dgm:cxn modelId="{A37CB5EF-61AA-41A8-8A85-40AF6149A326}" type="presOf" srcId="{A1E1BED2-4B6B-4B09-A61A-F76B2B744294}" destId="{F5A7C843-C0CF-40EC-9E2A-07981B6159B8}" srcOrd="0" destOrd="0" presId="urn:microsoft.com/office/officeart/2005/8/layout/default"/>
    <dgm:cxn modelId="{06DC1FC4-5B1B-4144-82B8-3D8EAD71A41A}" type="presOf" srcId="{1A5A66D6-047A-42BC-A5C4-7F6B06E3CC67}" destId="{96948210-64FF-457D-9A0C-6B0810BBF943}" srcOrd="0" destOrd="0" presId="urn:microsoft.com/office/officeart/2005/8/layout/default"/>
    <dgm:cxn modelId="{DFF5D93A-FDF5-4ACA-90E1-4FB87DF079CB}" srcId="{D7778339-369E-4D74-A1B8-8E3298A00FC0}" destId="{A76E5CE5-7252-4BBA-9B99-120A53AA5B4F}" srcOrd="2" destOrd="0" parTransId="{B40A36C5-F2CA-4184-A61F-EA991A73D03F}" sibTransId="{3E8C1EE9-7E67-45CE-A41D-DC85712D9B76}"/>
    <dgm:cxn modelId="{BE02BD9B-FACB-46DC-BCF2-4FF44AB1901D}" srcId="{D7778339-369E-4D74-A1B8-8E3298A00FC0}" destId="{1A5A66D6-047A-42BC-A5C4-7F6B06E3CC67}" srcOrd="0" destOrd="0" parTransId="{ED1D1565-DA28-44AA-A628-F878A7467271}" sibTransId="{E0330444-E4B7-46DA-8BF1-2FB8B8D1458F}"/>
    <dgm:cxn modelId="{159572DA-9B58-475B-A778-3F48D398ACBC}" srcId="{D7778339-369E-4D74-A1B8-8E3298A00FC0}" destId="{1F3589F0-9C91-46D0-A72D-4DD83BC27B2C}" srcOrd="3" destOrd="0" parTransId="{03B27EB7-21A7-4E95-A8D9-129C198996DF}" sibTransId="{18B2BB64-8EF2-487A-98E1-3273894EF3C6}"/>
    <dgm:cxn modelId="{2273F4F7-07CD-4B28-A9D6-82AD57DF1CAF}" type="presOf" srcId="{D7778339-369E-4D74-A1B8-8E3298A00FC0}" destId="{5A8436CB-3994-4638-9CB7-2C3C9DC80F15}" srcOrd="0" destOrd="0" presId="urn:microsoft.com/office/officeart/2005/8/layout/default"/>
    <dgm:cxn modelId="{1589EFDC-FB27-48C7-AF69-20C5AB61CB28}" srcId="{D7778339-369E-4D74-A1B8-8E3298A00FC0}" destId="{6EE5929B-3F3F-4302-86A5-0162D43B323C}" srcOrd="1" destOrd="0" parTransId="{6B02AE3D-4DD0-4FC6-BCED-062439E28EE7}" sibTransId="{490AECDD-85FF-45EC-BA27-AA00BE7513F0}"/>
    <dgm:cxn modelId="{DB109410-9A65-4240-89F9-F926AA1F9932}" type="presParOf" srcId="{5A8436CB-3994-4638-9CB7-2C3C9DC80F15}" destId="{96948210-64FF-457D-9A0C-6B0810BBF943}" srcOrd="0" destOrd="0" presId="urn:microsoft.com/office/officeart/2005/8/layout/default"/>
    <dgm:cxn modelId="{C6AC9F78-0A03-4243-B5DC-9EE93F050605}" type="presParOf" srcId="{5A8436CB-3994-4638-9CB7-2C3C9DC80F15}" destId="{FF31B741-50A2-4440-AA4A-9DDE1E266217}" srcOrd="1" destOrd="0" presId="urn:microsoft.com/office/officeart/2005/8/layout/default"/>
    <dgm:cxn modelId="{1C4D7186-5418-48DF-8ED8-1DDA8DAAC7D4}" type="presParOf" srcId="{5A8436CB-3994-4638-9CB7-2C3C9DC80F15}" destId="{717E5323-FDBF-4401-9EEE-4C032466940C}" srcOrd="2" destOrd="0" presId="urn:microsoft.com/office/officeart/2005/8/layout/default"/>
    <dgm:cxn modelId="{BDA81862-DCC5-46A6-8A0C-7E8931B7A360}" type="presParOf" srcId="{5A8436CB-3994-4638-9CB7-2C3C9DC80F15}" destId="{E676F970-0C33-4BFE-91F3-76C41E3DE052}" srcOrd="3" destOrd="0" presId="urn:microsoft.com/office/officeart/2005/8/layout/default"/>
    <dgm:cxn modelId="{A4DC7A0E-AC51-494C-911F-5B7E7BB9B951}" type="presParOf" srcId="{5A8436CB-3994-4638-9CB7-2C3C9DC80F15}" destId="{3CC0A98A-3D2E-40F8-A888-C283E7844B01}" srcOrd="4" destOrd="0" presId="urn:microsoft.com/office/officeart/2005/8/layout/default"/>
    <dgm:cxn modelId="{41ED06B7-F793-4FF8-B653-958A42D2E383}" type="presParOf" srcId="{5A8436CB-3994-4638-9CB7-2C3C9DC80F15}" destId="{71B448AE-6781-4793-A274-6379FA93A428}" srcOrd="5" destOrd="0" presId="urn:microsoft.com/office/officeart/2005/8/layout/default"/>
    <dgm:cxn modelId="{5DE0210E-5835-4CED-A43F-2085C31E1C24}" type="presParOf" srcId="{5A8436CB-3994-4638-9CB7-2C3C9DC80F15}" destId="{106DDFB4-BD05-4D34-86AF-66C7BA0387CE}" srcOrd="6" destOrd="0" presId="urn:microsoft.com/office/officeart/2005/8/layout/default"/>
    <dgm:cxn modelId="{08B11E9F-8E23-4F7B-A54C-9D40548F23B0}" type="presParOf" srcId="{5A8436CB-3994-4638-9CB7-2C3C9DC80F15}" destId="{FECB63AA-9DF7-497C-9452-BE89C00B5FEE}" srcOrd="7" destOrd="0" presId="urn:microsoft.com/office/officeart/2005/8/layout/default"/>
    <dgm:cxn modelId="{A91F17E3-E03D-4F66-9BA0-78F0D3AEE9E7}" type="presParOf" srcId="{5A8436CB-3994-4638-9CB7-2C3C9DC80F15}" destId="{F5A7C843-C0CF-40EC-9E2A-07981B6159B8}" srcOrd="8" destOrd="0" presId="urn:microsoft.com/office/officeart/2005/8/layout/default"/>
    <dgm:cxn modelId="{CD7E9F27-EE19-4781-94DA-99B1D458EF6E}" type="presParOf" srcId="{5A8436CB-3994-4638-9CB7-2C3C9DC80F15}" destId="{58846119-F7FD-4418-A544-FCED68B446BF}" srcOrd="9" destOrd="0" presId="urn:microsoft.com/office/officeart/2005/8/layout/default"/>
    <dgm:cxn modelId="{6F1D23CF-7057-477C-A53A-0175BF98FD32}" type="presParOf" srcId="{5A8436CB-3994-4638-9CB7-2C3C9DC80F15}" destId="{BFCD140E-D485-43CA-9A52-10261AB4105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642F92-0106-4DB5-B82F-B41D488B9472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7F922FC-E94A-4BD2-A0F6-A6873F7D2572}">
      <dgm:prSet phldrT="[Texto]"/>
      <dgm:spPr/>
      <dgm:t>
        <a:bodyPr/>
        <a:lstStyle/>
        <a:p>
          <a:r>
            <a:rPr lang="es-PE" dirty="0" smtClean="0"/>
            <a:t>Perseverancia </a:t>
          </a:r>
          <a:endParaRPr lang="es-PE" dirty="0"/>
        </a:p>
      </dgm:t>
    </dgm:pt>
    <dgm:pt modelId="{EEEABBB2-9242-43CA-8564-DD905D3EDF59}" type="parTrans" cxnId="{630F7F14-FE90-41F4-BCAB-11DACD1900A4}">
      <dgm:prSet/>
      <dgm:spPr/>
      <dgm:t>
        <a:bodyPr/>
        <a:lstStyle/>
        <a:p>
          <a:endParaRPr lang="es-PE"/>
        </a:p>
      </dgm:t>
    </dgm:pt>
    <dgm:pt modelId="{2C19702F-DCB5-434D-9449-20A2FF124286}" type="sibTrans" cxnId="{630F7F14-FE90-41F4-BCAB-11DACD1900A4}">
      <dgm:prSet/>
      <dgm:spPr/>
      <dgm:t>
        <a:bodyPr/>
        <a:lstStyle/>
        <a:p>
          <a:endParaRPr lang="es-PE"/>
        </a:p>
      </dgm:t>
    </dgm:pt>
    <dgm:pt modelId="{950FFB8A-59D0-4C4D-98DC-EF7D7AFB5CB2}">
      <dgm:prSet phldrT="[Texto]"/>
      <dgm:spPr/>
      <dgm:t>
        <a:bodyPr/>
        <a:lstStyle/>
        <a:p>
          <a:r>
            <a:rPr lang="es-PE" dirty="0" smtClean="0"/>
            <a:t>Necesidad de logro</a:t>
          </a:r>
          <a:endParaRPr lang="es-PE" dirty="0"/>
        </a:p>
      </dgm:t>
    </dgm:pt>
    <dgm:pt modelId="{FA2DE364-BFFE-49E7-9292-D9C2652E182E}" type="parTrans" cxnId="{2E3D71AF-8046-4E7A-BB92-49206E684A08}">
      <dgm:prSet/>
      <dgm:spPr/>
      <dgm:t>
        <a:bodyPr/>
        <a:lstStyle/>
        <a:p>
          <a:endParaRPr lang="es-PE"/>
        </a:p>
      </dgm:t>
    </dgm:pt>
    <dgm:pt modelId="{5E3FFE0F-0FBB-4F31-8F27-C1B60F295F74}" type="sibTrans" cxnId="{2E3D71AF-8046-4E7A-BB92-49206E684A08}">
      <dgm:prSet/>
      <dgm:spPr/>
      <dgm:t>
        <a:bodyPr/>
        <a:lstStyle/>
        <a:p>
          <a:endParaRPr lang="es-PE"/>
        </a:p>
      </dgm:t>
    </dgm:pt>
    <dgm:pt modelId="{789B9326-B505-4809-8EC2-FAB71FEA946D}">
      <dgm:prSet phldrT="[Texto]"/>
      <dgm:spPr/>
      <dgm:t>
        <a:bodyPr/>
        <a:lstStyle/>
        <a:p>
          <a:r>
            <a:rPr lang="es-PE" dirty="0" smtClean="0"/>
            <a:t>Preocupación por la familia</a:t>
          </a:r>
          <a:endParaRPr lang="es-PE" dirty="0"/>
        </a:p>
      </dgm:t>
    </dgm:pt>
    <dgm:pt modelId="{34DA87A3-07CD-4832-A867-5CDF98B160D8}" type="parTrans" cxnId="{63D26D25-DD05-4C56-B7D4-EDD73456211F}">
      <dgm:prSet/>
      <dgm:spPr/>
      <dgm:t>
        <a:bodyPr/>
        <a:lstStyle/>
        <a:p>
          <a:endParaRPr lang="es-PE"/>
        </a:p>
      </dgm:t>
    </dgm:pt>
    <dgm:pt modelId="{8E9D350B-0385-4143-9A0A-F25FB1B72D4E}" type="sibTrans" cxnId="{63D26D25-DD05-4C56-B7D4-EDD73456211F}">
      <dgm:prSet/>
      <dgm:spPr/>
      <dgm:t>
        <a:bodyPr/>
        <a:lstStyle/>
        <a:p>
          <a:endParaRPr lang="es-PE"/>
        </a:p>
      </dgm:t>
    </dgm:pt>
    <dgm:pt modelId="{1F4F60B0-5D22-456F-B803-EADB0C03E206}">
      <dgm:prSet phldrT="[Texto]"/>
      <dgm:spPr/>
      <dgm:t>
        <a:bodyPr/>
        <a:lstStyle/>
        <a:p>
          <a:r>
            <a:rPr lang="es-PE" dirty="0" smtClean="0"/>
            <a:t>Establecimiento de redes de soporte entre becarios</a:t>
          </a:r>
          <a:endParaRPr lang="es-PE" dirty="0"/>
        </a:p>
      </dgm:t>
    </dgm:pt>
    <dgm:pt modelId="{4C58D69E-0079-4ECB-91EB-FB04B75EE799}" type="parTrans" cxnId="{E9003E17-86F5-497F-9E88-F4B7E1A7EB0F}">
      <dgm:prSet/>
      <dgm:spPr/>
      <dgm:t>
        <a:bodyPr/>
        <a:lstStyle/>
        <a:p>
          <a:endParaRPr lang="es-PE"/>
        </a:p>
      </dgm:t>
    </dgm:pt>
    <dgm:pt modelId="{D3F8F1D5-AD62-49FC-9610-AB2EABFF6AFA}" type="sibTrans" cxnId="{E9003E17-86F5-497F-9E88-F4B7E1A7EB0F}">
      <dgm:prSet/>
      <dgm:spPr/>
      <dgm:t>
        <a:bodyPr/>
        <a:lstStyle/>
        <a:p>
          <a:endParaRPr lang="es-PE"/>
        </a:p>
      </dgm:t>
    </dgm:pt>
    <dgm:pt modelId="{F38A7ED9-4715-4397-A2AB-DFB4E5AEF8B1}" type="pres">
      <dgm:prSet presAssocID="{37642F92-0106-4DB5-B82F-B41D488B94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B147BBF-44DB-4632-8100-31AD15EBA3C4}" type="pres">
      <dgm:prSet presAssocID="{97F922FC-E94A-4BD2-A0F6-A6873F7D257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61E682C-B744-4F80-8B47-D7D2956D40F3}" type="pres">
      <dgm:prSet presAssocID="{2C19702F-DCB5-434D-9449-20A2FF124286}" presName="sibTrans" presStyleCnt="0"/>
      <dgm:spPr/>
      <dgm:t>
        <a:bodyPr/>
        <a:lstStyle/>
        <a:p>
          <a:endParaRPr lang="es-PE"/>
        </a:p>
      </dgm:t>
    </dgm:pt>
    <dgm:pt modelId="{22C679A1-FE2D-4B62-9DB5-2D7AB36B4AA1}" type="pres">
      <dgm:prSet presAssocID="{950FFB8A-59D0-4C4D-98DC-EF7D7AFB5CB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1378AB2-8796-43E1-B63A-D693FE6E8C29}" type="pres">
      <dgm:prSet presAssocID="{5E3FFE0F-0FBB-4F31-8F27-C1B60F295F74}" presName="sibTrans" presStyleCnt="0"/>
      <dgm:spPr/>
      <dgm:t>
        <a:bodyPr/>
        <a:lstStyle/>
        <a:p>
          <a:endParaRPr lang="es-PE"/>
        </a:p>
      </dgm:t>
    </dgm:pt>
    <dgm:pt modelId="{1E79E4C5-EAFC-4D38-9571-0AD0C9B1472E}" type="pres">
      <dgm:prSet presAssocID="{789B9326-B505-4809-8EC2-FAB71FEA946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C3DB314-336D-4205-847C-0E2DB0FF7154}" type="pres">
      <dgm:prSet presAssocID="{8E9D350B-0385-4143-9A0A-F25FB1B72D4E}" presName="sibTrans" presStyleCnt="0"/>
      <dgm:spPr/>
      <dgm:t>
        <a:bodyPr/>
        <a:lstStyle/>
        <a:p>
          <a:endParaRPr lang="es-PE"/>
        </a:p>
      </dgm:t>
    </dgm:pt>
    <dgm:pt modelId="{E4FCCAB1-8406-442A-BBDC-D411A7893CD7}" type="pres">
      <dgm:prSet presAssocID="{1F4F60B0-5D22-456F-B803-EADB0C03E20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30F7F14-FE90-41F4-BCAB-11DACD1900A4}" srcId="{37642F92-0106-4DB5-B82F-B41D488B9472}" destId="{97F922FC-E94A-4BD2-A0F6-A6873F7D2572}" srcOrd="0" destOrd="0" parTransId="{EEEABBB2-9242-43CA-8564-DD905D3EDF59}" sibTransId="{2C19702F-DCB5-434D-9449-20A2FF124286}"/>
    <dgm:cxn modelId="{F140B32D-FA69-46EC-BEA5-477B36FF3F58}" type="presOf" srcId="{950FFB8A-59D0-4C4D-98DC-EF7D7AFB5CB2}" destId="{22C679A1-FE2D-4B62-9DB5-2D7AB36B4AA1}" srcOrd="0" destOrd="0" presId="urn:microsoft.com/office/officeart/2005/8/layout/default"/>
    <dgm:cxn modelId="{E6396BC5-E3A1-4737-ADAA-BF43E9E573AF}" type="presOf" srcId="{37642F92-0106-4DB5-B82F-B41D488B9472}" destId="{F38A7ED9-4715-4397-A2AB-DFB4E5AEF8B1}" srcOrd="0" destOrd="0" presId="urn:microsoft.com/office/officeart/2005/8/layout/default"/>
    <dgm:cxn modelId="{53AAC7D2-1066-4AE4-A223-9AB9E27199C8}" type="presOf" srcId="{789B9326-B505-4809-8EC2-FAB71FEA946D}" destId="{1E79E4C5-EAFC-4D38-9571-0AD0C9B1472E}" srcOrd="0" destOrd="0" presId="urn:microsoft.com/office/officeart/2005/8/layout/default"/>
    <dgm:cxn modelId="{E9003E17-86F5-497F-9E88-F4B7E1A7EB0F}" srcId="{37642F92-0106-4DB5-B82F-B41D488B9472}" destId="{1F4F60B0-5D22-456F-B803-EADB0C03E206}" srcOrd="3" destOrd="0" parTransId="{4C58D69E-0079-4ECB-91EB-FB04B75EE799}" sibTransId="{D3F8F1D5-AD62-49FC-9610-AB2EABFF6AFA}"/>
    <dgm:cxn modelId="{63D26D25-DD05-4C56-B7D4-EDD73456211F}" srcId="{37642F92-0106-4DB5-B82F-B41D488B9472}" destId="{789B9326-B505-4809-8EC2-FAB71FEA946D}" srcOrd="2" destOrd="0" parTransId="{34DA87A3-07CD-4832-A867-5CDF98B160D8}" sibTransId="{8E9D350B-0385-4143-9A0A-F25FB1B72D4E}"/>
    <dgm:cxn modelId="{B369150D-EF08-4206-B08E-AF372AD842F5}" type="presOf" srcId="{97F922FC-E94A-4BD2-A0F6-A6873F7D2572}" destId="{3B147BBF-44DB-4632-8100-31AD15EBA3C4}" srcOrd="0" destOrd="0" presId="urn:microsoft.com/office/officeart/2005/8/layout/default"/>
    <dgm:cxn modelId="{2E3D71AF-8046-4E7A-BB92-49206E684A08}" srcId="{37642F92-0106-4DB5-B82F-B41D488B9472}" destId="{950FFB8A-59D0-4C4D-98DC-EF7D7AFB5CB2}" srcOrd="1" destOrd="0" parTransId="{FA2DE364-BFFE-49E7-9292-D9C2652E182E}" sibTransId="{5E3FFE0F-0FBB-4F31-8F27-C1B60F295F74}"/>
    <dgm:cxn modelId="{B7C86F9D-35AA-467A-9EF4-56BD524251F9}" type="presOf" srcId="{1F4F60B0-5D22-456F-B803-EADB0C03E206}" destId="{E4FCCAB1-8406-442A-BBDC-D411A7893CD7}" srcOrd="0" destOrd="0" presId="urn:microsoft.com/office/officeart/2005/8/layout/default"/>
    <dgm:cxn modelId="{548C5D0F-CD52-4340-9B64-B7CE67C33690}" type="presParOf" srcId="{F38A7ED9-4715-4397-A2AB-DFB4E5AEF8B1}" destId="{3B147BBF-44DB-4632-8100-31AD15EBA3C4}" srcOrd="0" destOrd="0" presId="urn:microsoft.com/office/officeart/2005/8/layout/default"/>
    <dgm:cxn modelId="{13ED573D-B56D-4ACD-8DCF-69EE268B07FD}" type="presParOf" srcId="{F38A7ED9-4715-4397-A2AB-DFB4E5AEF8B1}" destId="{961E682C-B744-4F80-8B47-D7D2956D40F3}" srcOrd="1" destOrd="0" presId="urn:microsoft.com/office/officeart/2005/8/layout/default"/>
    <dgm:cxn modelId="{1B4679B3-C54F-4E10-AAF9-5B7C1A183C8F}" type="presParOf" srcId="{F38A7ED9-4715-4397-A2AB-DFB4E5AEF8B1}" destId="{22C679A1-FE2D-4B62-9DB5-2D7AB36B4AA1}" srcOrd="2" destOrd="0" presId="urn:microsoft.com/office/officeart/2005/8/layout/default"/>
    <dgm:cxn modelId="{EF4C8F2A-0B21-41C8-9E06-1226955F0844}" type="presParOf" srcId="{F38A7ED9-4715-4397-A2AB-DFB4E5AEF8B1}" destId="{21378AB2-8796-43E1-B63A-D693FE6E8C29}" srcOrd="3" destOrd="0" presId="urn:microsoft.com/office/officeart/2005/8/layout/default"/>
    <dgm:cxn modelId="{938D84CA-DE7B-41B5-B8BA-ED87701BA67C}" type="presParOf" srcId="{F38A7ED9-4715-4397-A2AB-DFB4E5AEF8B1}" destId="{1E79E4C5-EAFC-4D38-9571-0AD0C9B1472E}" srcOrd="4" destOrd="0" presId="urn:microsoft.com/office/officeart/2005/8/layout/default"/>
    <dgm:cxn modelId="{2FC6CF43-14BD-48A8-9FEF-6A511998C0AE}" type="presParOf" srcId="{F38A7ED9-4715-4397-A2AB-DFB4E5AEF8B1}" destId="{5C3DB314-336D-4205-847C-0E2DB0FF7154}" srcOrd="5" destOrd="0" presId="urn:microsoft.com/office/officeart/2005/8/layout/default"/>
    <dgm:cxn modelId="{8D6553F9-4C56-4245-9920-726FE6B20979}" type="presParOf" srcId="{F38A7ED9-4715-4397-A2AB-DFB4E5AEF8B1}" destId="{E4FCCAB1-8406-442A-BBDC-D411A7893CD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46CE0A-A32E-4DD6-A264-5C2F9A9A68C4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5E322E9-06C7-4697-A1EB-6895827A4940}">
      <dgm:prSet phldrT="[Texto]"/>
      <dgm:spPr/>
      <dgm:t>
        <a:bodyPr/>
        <a:lstStyle/>
        <a:p>
          <a:r>
            <a:rPr lang="es-PE" dirty="0" smtClean="0"/>
            <a:t>La resiliencia de los alumnos</a:t>
          </a:r>
          <a:endParaRPr lang="es-PE" dirty="0"/>
        </a:p>
      </dgm:t>
    </dgm:pt>
    <dgm:pt modelId="{0CFA6E9A-6B1A-4DF3-8F66-4B94F30473FE}" type="parTrans" cxnId="{76434D2A-9345-4BC9-9E34-6DC2BCE37317}">
      <dgm:prSet/>
      <dgm:spPr/>
      <dgm:t>
        <a:bodyPr/>
        <a:lstStyle/>
        <a:p>
          <a:endParaRPr lang="es-PE"/>
        </a:p>
      </dgm:t>
    </dgm:pt>
    <dgm:pt modelId="{DC5D9AC8-1E65-4FF4-9D41-7ACC909F6356}" type="sibTrans" cxnId="{76434D2A-9345-4BC9-9E34-6DC2BCE37317}">
      <dgm:prSet/>
      <dgm:spPr/>
      <dgm:t>
        <a:bodyPr/>
        <a:lstStyle/>
        <a:p>
          <a:endParaRPr lang="es-PE"/>
        </a:p>
      </dgm:t>
    </dgm:pt>
    <dgm:pt modelId="{F416EDB3-25DE-4C6F-AF45-11C9787410D6}">
      <dgm:prSet phldrT="[Texto]"/>
      <dgm:spPr/>
      <dgm:t>
        <a:bodyPr/>
        <a:lstStyle/>
        <a:p>
          <a:r>
            <a:rPr lang="es-PE" dirty="0" smtClean="0"/>
            <a:t>El rol del tutor</a:t>
          </a:r>
          <a:endParaRPr lang="es-PE" dirty="0"/>
        </a:p>
      </dgm:t>
    </dgm:pt>
    <dgm:pt modelId="{AC07424D-326C-48A9-BCA1-FAEDA7967C4D}" type="parTrans" cxnId="{FC81E306-9517-4D2F-809D-919E76D73EF4}">
      <dgm:prSet/>
      <dgm:spPr/>
      <dgm:t>
        <a:bodyPr/>
        <a:lstStyle/>
        <a:p>
          <a:endParaRPr lang="es-PE"/>
        </a:p>
      </dgm:t>
    </dgm:pt>
    <dgm:pt modelId="{158D587F-E995-4807-8F84-8BC464C8DAEB}" type="sibTrans" cxnId="{FC81E306-9517-4D2F-809D-919E76D73EF4}">
      <dgm:prSet/>
      <dgm:spPr/>
      <dgm:t>
        <a:bodyPr/>
        <a:lstStyle/>
        <a:p>
          <a:endParaRPr lang="es-PE"/>
        </a:p>
      </dgm:t>
    </dgm:pt>
    <dgm:pt modelId="{74CF1578-3165-40AE-A203-E671BB81B3F0}">
      <dgm:prSet phldrT="[Texto]"/>
      <dgm:spPr/>
      <dgm:t>
        <a:bodyPr/>
        <a:lstStyle/>
        <a:p>
          <a:r>
            <a:rPr lang="es-PE" dirty="0" smtClean="0"/>
            <a:t>Las necesidades de la población para el siguiente ciclo</a:t>
          </a:r>
          <a:endParaRPr lang="es-PE" dirty="0"/>
        </a:p>
      </dgm:t>
    </dgm:pt>
    <dgm:pt modelId="{D98ECC55-E68C-464F-AE89-3296E99DCF37}" type="parTrans" cxnId="{D7271B6A-226D-4656-9138-2565E06B9D0C}">
      <dgm:prSet/>
      <dgm:spPr/>
      <dgm:t>
        <a:bodyPr/>
        <a:lstStyle/>
        <a:p>
          <a:endParaRPr lang="es-PE"/>
        </a:p>
      </dgm:t>
    </dgm:pt>
    <dgm:pt modelId="{7500CB75-C5C3-4954-8BF6-6F3AC0A350AE}" type="sibTrans" cxnId="{D7271B6A-226D-4656-9138-2565E06B9D0C}">
      <dgm:prSet/>
      <dgm:spPr/>
      <dgm:t>
        <a:bodyPr/>
        <a:lstStyle/>
        <a:p>
          <a:endParaRPr lang="es-PE"/>
        </a:p>
      </dgm:t>
    </dgm:pt>
    <dgm:pt modelId="{6B72742C-020A-422E-B9B3-6CD26AF09E40}" type="pres">
      <dgm:prSet presAssocID="{5446CE0A-A32E-4DD6-A264-5C2F9A9A68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76F3973E-6241-47D9-8B2B-755034579CEE}" type="pres">
      <dgm:prSet presAssocID="{95E322E9-06C7-4697-A1EB-6895827A49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3E36C8B-09AD-4B03-A46D-33573B803EBF}" type="pres">
      <dgm:prSet presAssocID="{DC5D9AC8-1E65-4FF4-9D41-7ACC909F6356}" presName="sibTrans" presStyleCnt="0"/>
      <dgm:spPr/>
      <dgm:t>
        <a:bodyPr/>
        <a:lstStyle/>
        <a:p>
          <a:endParaRPr lang="es-PE"/>
        </a:p>
      </dgm:t>
    </dgm:pt>
    <dgm:pt modelId="{E507CD13-BCA0-45E5-AB0F-6C1DB8FE4A71}" type="pres">
      <dgm:prSet presAssocID="{F416EDB3-25DE-4C6F-AF45-11C9787410D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0AE645E-4319-4B01-A1D5-16EAC266F505}" type="pres">
      <dgm:prSet presAssocID="{158D587F-E995-4807-8F84-8BC464C8DAEB}" presName="sibTrans" presStyleCnt="0"/>
      <dgm:spPr/>
      <dgm:t>
        <a:bodyPr/>
        <a:lstStyle/>
        <a:p>
          <a:endParaRPr lang="es-PE"/>
        </a:p>
      </dgm:t>
    </dgm:pt>
    <dgm:pt modelId="{EBA7492F-174C-4476-A548-5ACC157293FF}" type="pres">
      <dgm:prSet presAssocID="{74CF1578-3165-40AE-A203-E671BB81B3F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961659E-C71B-44EE-BC08-43AFD55AC60E}" type="presOf" srcId="{5446CE0A-A32E-4DD6-A264-5C2F9A9A68C4}" destId="{6B72742C-020A-422E-B9B3-6CD26AF09E40}" srcOrd="0" destOrd="0" presId="urn:microsoft.com/office/officeart/2005/8/layout/default"/>
    <dgm:cxn modelId="{FC81E306-9517-4D2F-809D-919E76D73EF4}" srcId="{5446CE0A-A32E-4DD6-A264-5C2F9A9A68C4}" destId="{F416EDB3-25DE-4C6F-AF45-11C9787410D6}" srcOrd="1" destOrd="0" parTransId="{AC07424D-326C-48A9-BCA1-FAEDA7967C4D}" sibTransId="{158D587F-E995-4807-8F84-8BC464C8DAEB}"/>
    <dgm:cxn modelId="{BC99076D-B988-495D-805E-B60D4B3D4C92}" type="presOf" srcId="{95E322E9-06C7-4697-A1EB-6895827A4940}" destId="{76F3973E-6241-47D9-8B2B-755034579CEE}" srcOrd="0" destOrd="0" presId="urn:microsoft.com/office/officeart/2005/8/layout/default"/>
    <dgm:cxn modelId="{76434D2A-9345-4BC9-9E34-6DC2BCE37317}" srcId="{5446CE0A-A32E-4DD6-A264-5C2F9A9A68C4}" destId="{95E322E9-06C7-4697-A1EB-6895827A4940}" srcOrd="0" destOrd="0" parTransId="{0CFA6E9A-6B1A-4DF3-8F66-4B94F30473FE}" sibTransId="{DC5D9AC8-1E65-4FF4-9D41-7ACC909F6356}"/>
    <dgm:cxn modelId="{83AF1F81-8DDB-4ABE-8027-B58D1C539811}" type="presOf" srcId="{74CF1578-3165-40AE-A203-E671BB81B3F0}" destId="{EBA7492F-174C-4476-A548-5ACC157293FF}" srcOrd="0" destOrd="0" presId="urn:microsoft.com/office/officeart/2005/8/layout/default"/>
    <dgm:cxn modelId="{15C81AEC-39E2-48E7-B49A-B6EF6D7DFDF6}" type="presOf" srcId="{F416EDB3-25DE-4C6F-AF45-11C9787410D6}" destId="{E507CD13-BCA0-45E5-AB0F-6C1DB8FE4A71}" srcOrd="0" destOrd="0" presId="urn:microsoft.com/office/officeart/2005/8/layout/default"/>
    <dgm:cxn modelId="{D7271B6A-226D-4656-9138-2565E06B9D0C}" srcId="{5446CE0A-A32E-4DD6-A264-5C2F9A9A68C4}" destId="{74CF1578-3165-40AE-A203-E671BB81B3F0}" srcOrd="2" destOrd="0" parTransId="{D98ECC55-E68C-464F-AE89-3296E99DCF37}" sibTransId="{7500CB75-C5C3-4954-8BF6-6F3AC0A350AE}"/>
    <dgm:cxn modelId="{C098E9E7-571A-4504-A20F-FC2DB9622FDF}" type="presParOf" srcId="{6B72742C-020A-422E-B9B3-6CD26AF09E40}" destId="{76F3973E-6241-47D9-8B2B-755034579CEE}" srcOrd="0" destOrd="0" presId="urn:microsoft.com/office/officeart/2005/8/layout/default"/>
    <dgm:cxn modelId="{61DA8A16-E1AD-4CB3-AC34-CBD5F9AE8014}" type="presParOf" srcId="{6B72742C-020A-422E-B9B3-6CD26AF09E40}" destId="{53E36C8B-09AD-4B03-A46D-33573B803EBF}" srcOrd="1" destOrd="0" presId="urn:microsoft.com/office/officeart/2005/8/layout/default"/>
    <dgm:cxn modelId="{9805C6A8-1B7E-49BB-A356-C7E32058F738}" type="presParOf" srcId="{6B72742C-020A-422E-B9B3-6CD26AF09E40}" destId="{E507CD13-BCA0-45E5-AB0F-6C1DB8FE4A71}" srcOrd="2" destOrd="0" presId="urn:microsoft.com/office/officeart/2005/8/layout/default"/>
    <dgm:cxn modelId="{64F08AC2-24EA-48BF-8125-8A47456002A9}" type="presParOf" srcId="{6B72742C-020A-422E-B9B3-6CD26AF09E40}" destId="{60AE645E-4319-4B01-A1D5-16EAC266F505}" srcOrd="3" destOrd="0" presId="urn:microsoft.com/office/officeart/2005/8/layout/default"/>
    <dgm:cxn modelId="{8CE4CEBC-13CE-40D2-9C7B-45A3E6F2073C}" type="presParOf" srcId="{6B72742C-020A-422E-B9B3-6CD26AF09E40}" destId="{EBA7492F-174C-4476-A548-5ACC157293F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C039E-34E6-4FD1-A2B7-FDD6FEA64F87}">
      <dsp:nvSpPr>
        <dsp:cNvPr id="0" name=""/>
        <dsp:cNvSpPr/>
      </dsp:nvSpPr>
      <dsp:spPr>
        <a:xfrm>
          <a:off x="2430" y="936"/>
          <a:ext cx="2369513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Objetivo </a:t>
          </a:r>
          <a:endParaRPr lang="es-PE" sz="1600" kern="1200" dirty="0"/>
        </a:p>
      </dsp:txBody>
      <dsp:txXfrm>
        <a:off x="2430" y="936"/>
        <a:ext cx="2369513" cy="460800"/>
      </dsp:txXfrm>
    </dsp:sp>
    <dsp:sp modelId="{CB8B8018-63C7-4873-BF02-8AA9D29E733B}">
      <dsp:nvSpPr>
        <dsp:cNvPr id="0" name=""/>
        <dsp:cNvSpPr/>
      </dsp:nvSpPr>
      <dsp:spPr>
        <a:xfrm>
          <a:off x="2430" y="461736"/>
          <a:ext cx="2369513" cy="3425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Alentar el involucramiento del estudiante en su propio proceso de aprendizaje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Potenciar las capacidades  y  habilidades de los estudiantes y orientarlos  en la superación de las dificultades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Propiciar la reflexión personal acerca de sí mismos</a:t>
          </a:r>
          <a:endParaRPr lang="es-PE" sz="1600" kern="1200" dirty="0"/>
        </a:p>
      </dsp:txBody>
      <dsp:txXfrm>
        <a:off x="2430" y="461736"/>
        <a:ext cx="2369513" cy="3425760"/>
      </dsp:txXfrm>
    </dsp:sp>
    <dsp:sp modelId="{402C06BE-A276-4B5F-9B8B-8AD13FF8F20A}">
      <dsp:nvSpPr>
        <dsp:cNvPr id="0" name=""/>
        <dsp:cNvSpPr/>
      </dsp:nvSpPr>
      <dsp:spPr>
        <a:xfrm>
          <a:off x="2703675" y="936"/>
          <a:ext cx="2369513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Misión</a:t>
          </a:r>
          <a:endParaRPr lang="es-PE" sz="1600" kern="1200" dirty="0"/>
        </a:p>
      </dsp:txBody>
      <dsp:txXfrm>
        <a:off x="2703675" y="936"/>
        <a:ext cx="2369513" cy="460800"/>
      </dsp:txXfrm>
    </dsp:sp>
    <dsp:sp modelId="{28B96AA5-035A-43E5-8E0D-4FE909942238}">
      <dsp:nvSpPr>
        <dsp:cNvPr id="0" name=""/>
        <dsp:cNvSpPr/>
      </dsp:nvSpPr>
      <dsp:spPr>
        <a:xfrm>
          <a:off x="2703675" y="461736"/>
          <a:ext cx="2369513" cy="3425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Brindar atención psicológica en aspectos académicos, sociales, personales y vocacionales</a:t>
          </a:r>
          <a:endParaRPr lang="es-PE" sz="1600" kern="1200" dirty="0"/>
        </a:p>
      </dsp:txBody>
      <dsp:txXfrm>
        <a:off x="2703675" y="461736"/>
        <a:ext cx="2369513" cy="3425760"/>
      </dsp:txXfrm>
    </dsp:sp>
    <dsp:sp modelId="{0FEBBB03-7A7D-4D9C-B493-F88382D47471}">
      <dsp:nvSpPr>
        <dsp:cNvPr id="0" name=""/>
        <dsp:cNvSpPr/>
      </dsp:nvSpPr>
      <dsp:spPr>
        <a:xfrm>
          <a:off x="5404920" y="936"/>
          <a:ext cx="2369513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Áreas de acción</a:t>
          </a:r>
          <a:endParaRPr lang="es-PE" sz="1600" kern="1200" dirty="0"/>
        </a:p>
      </dsp:txBody>
      <dsp:txXfrm>
        <a:off x="5404920" y="936"/>
        <a:ext cx="2369513" cy="460800"/>
      </dsp:txXfrm>
    </dsp:sp>
    <dsp:sp modelId="{ECAEBDA8-926D-4945-9E6A-F5E0428487C3}">
      <dsp:nvSpPr>
        <dsp:cNvPr id="0" name=""/>
        <dsp:cNvSpPr/>
      </dsp:nvSpPr>
      <dsp:spPr>
        <a:xfrm>
          <a:off x="5404920" y="461736"/>
          <a:ext cx="2369513" cy="3425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Rendimiento académico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Red de soporte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Desarrollo de intereses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Proyecto profesional</a:t>
          </a:r>
          <a:endParaRPr lang="es-PE" sz="1600" kern="1200" dirty="0"/>
        </a:p>
      </dsp:txBody>
      <dsp:txXfrm>
        <a:off x="5404920" y="461736"/>
        <a:ext cx="2369513" cy="3425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7C000-D6E4-478E-99FA-CA9B059907B0}">
      <dsp:nvSpPr>
        <dsp:cNvPr id="0" name=""/>
        <dsp:cNvSpPr/>
      </dsp:nvSpPr>
      <dsp:spPr>
        <a:xfrm>
          <a:off x="492182" y="1567"/>
          <a:ext cx="2514443" cy="150866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dirty="0" smtClean="0"/>
            <a:t>Ciclo de inducción</a:t>
          </a:r>
          <a:endParaRPr lang="es-PE" sz="2300" kern="1200" dirty="0"/>
        </a:p>
      </dsp:txBody>
      <dsp:txXfrm>
        <a:off x="492182" y="1567"/>
        <a:ext cx="2514443" cy="1508666"/>
      </dsp:txXfrm>
    </dsp:sp>
    <dsp:sp modelId="{386BA0FB-1A70-4030-8D2A-11AB460292AA}">
      <dsp:nvSpPr>
        <dsp:cNvPr id="0" name=""/>
        <dsp:cNvSpPr/>
      </dsp:nvSpPr>
      <dsp:spPr>
        <a:xfrm>
          <a:off x="3258070" y="1567"/>
          <a:ext cx="2514443" cy="1508666"/>
        </a:xfrm>
        <a:prstGeom prst="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dirty="0" smtClean="0"/>
            <a:t>Pérdida de beca es posible, desde el primer ciclo, para alumnos de Letras</a:t>
          </a:r>
          <a:endParaRPr lang="es-PE" sz="2300" kern="1200" dirty="0"/>
        </a:p>
      </dsp:txBody>
      <dsp:txXfrm>
        <a:off x="3258070" y="1567"/>
        <a:ext cx="2514443" cy="1508666"/>
      </dsp:txXfrm>
    </dsp:sp>
    <dsp:sp modelId="{D0C75053-AAB4-48B0-A1D7-DC82D5D0C2FD}">
      <dsp:nvSpPr>
        <dsp:cNvPr id="0" name=""/>
        <dsp:cNvSpPr/>
      </dsp:nvSpPr>
      <dsp:spPr>
        <a:xfrm>
          <a:off x="1875126" y="1761678"/>
          <a:ext cx="2514443" cy="1508666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dirty="0" smtClean="0"/>
            <a:t>Elección de Economía como carrera*</a:t>
          </a:r>
          <a:endParaRPr lang="es-PE" sz="2300" kern="1200" dirty="0"/>
        </a:p>
      </dsp:txBody>
      <dsp:txXfrm>
        <a:off x="1875126" y="1761678"/>
        <a:ext cx="2514443" cy="1508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72C72-94C5-423D-ACA1-D6C0055DAB1F}">
      <dsp:nvSpPr>
        <dsp:cNvPr id="0" name=""/>
        <dsp:cNvSpPr/>
      </dsp:nvSpPr>
      <dsp:spPr>
        <a:xfrm>
          <a:off x="2036669" y="815"/>
          <a:ext cx="1183244" cy="769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kern="1200" dirty="0" smtClean="0"/>
            <a:t>Rendimiento académico</a:t>
          </a:r>
          <a:endParaRPr lang="es-PE" sz="1500" kern="1200" dirty="0"/>
        </a:p>
      </dsp:txBody>
      <dsp:txXfrm>
        <a:off x="2074214" y="38360"/>
        <a:ext cx="1108154" cy="694019"/>
      </dsp:txXfrm>
    </dsp:sp>
    <dsp:sp modelId="{D233E7C8-4EAD-4E08-95BA-3AA988445F5D}">
      <dsp:nvSpPr>
        <dsp:cNvPr id="0" name=""/>
        <dsp:cNvSpPr/>
      </dsp:nvSpPr>
      <dsp:spPr>
        <a:xfrm>
          <a:off x="1357478" y="385370"/>
          <a:ext cx="2541627" cy="2541627"/>
        </a:xfrm>
        <a:custGeom>
          <a:avLst/>
          <a:gdLst/>
          <a:ahLst/>
          <a:cxnLst/>
          <a:rect l="0" t="0" r="0" b="0"/>
          <a:pathLst>
            <a:path>
              <a:moveTo>
                <a:pt x="1870961" y="150639"/>
              </a:moveTo>
              <a:arcTo wR="1270813" hR="1270813" stAng="17890846" swAng="26261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1500C-7F28-4202-A6E0-EFDA1843AA5C}">
      <dsp:nvSpPr>
        <dsp:cNvPr id="0" name=""/>
        <dsp:cNvSpPr/>
      </dsp:nvSpPr>
      <dsp:spPr>
        <a:xfrm>
          <a:off x="3307483" y="1271629"/>
          <a:ext cx="1183244" cy="769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kern="1200" dirty="0" smtClean="0"/>
            <a:t>Redes de soporte</a:t>
          </a:r>
          <a:endParaRPr lang="es-PE" sz="1500" kern="1200" dirty="0"/>
        </a:p>
      </dsp:txBody>
      <dsp:txXfrm>
        <a:off x="3345028" y="1309174"/>
        <a:ext cx="1108154" cy="694019"/>
      </dsp:txXfrm>
    </dsp:sp>
    <dsp:sp modelId="{0842443F-3BD2-4D24-8A44-4C07A29B3D34}">
      <dsp:nvSpPr>
        <dsp:cNvPr id="0" name=""/>
        <dsp:cNvSpPr/>
      </dsp:nvSpPr>
      <dsp:spPr>
        <a:xfrm>
          <a:off x="1357478" y="385370"/>
          <a:ext cx="2541627" cy="2541627"/>
        </a:xfrm>
        <a:custGeom>
          <a:avLst/>
          <a:gdLst/>
          <a:ahLst/>
          <a:cxnLst/>
          <a:rect l="0" t="0" r="0" b="0"/>
          <a:pathLst>
            <a:path>
              <a:moveTo>
                <a:pt x="2479090" y="1664556"/>
              </a:moveTo>
              <a:arcTo wR="1270813" hR="1270813" stAng="1082960" swAng="26261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C1644-E13B-4276-B31C-8F91820BF043}">
      <dsp:nvSpPr>
        <dsp:cNvPr id="0" name=""/>
        <dsp:cNvSpPr/>
      </dsp:nvSpPr>
      <dsp:spPr>
        <a:xfrm>
          <a:off x="2036669" y="2542443"/>
          <a:ext cx="1183244" cy="769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kern="1200" dirty="0" smtClean="0"/>
            <a:t>Desarrollo de intereses</a:t>
          </a:r>
          <a:endParaRPr lang="es-PE" sz="1500" kern="1200" dirty="0"/>
        </a:p>
      </dsp:txBody>
      <dsp:txXfrm>
        <a:off x="2074214" y="2579988"/>
        <a:ext cx="1108154" cy="694019"/>
      </dsp:txXfrm>
    </dsp:sp>
    <dsp:sp modelId="{28459EA7-27E9-4120-9134-C923F5DF7B1C}">
      <dsp:nvSpPr>
        <dsp:cNvPr id="0" name=""/>
        <dsp:cNvSpPr/>
      </dsp:nvSpPr>
      <dsp:spPr>
        <a:xfrm>
          <a:off x="1357478" y="385370"/>
          <a:ext cx="2541627" cy="2541627"/>
        </a:xfrm>
        <a:custGeom>
          <a:avLst/>
          <a:gdLst/>
          <a:ahLst/>
          <a:cxnLst/>
          <a:rect l="0" t="0" r="0" b="0"/>
          <a:pathLst>
            <a:path>
              <a:moveTo>
                <a:pt x="670665" y="2390987"/>
              </a:moveTo>
              <a:arcTo wR="1270813" hR="1270813" stAng="7090846" swAng="26261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24A5B-6964-49B0-A0B7-75700DB2FD7E}">
      <dsp:nvSpPr>
        <dsp:cNvPr id="0" name=""/>
        <dsp:cNvSpPr/>
      </dsp:nvSpPr>
      <dsp:spPr>
        <a:xfrm>
          <a:off x="765856" y="1271629"/>
          <a:ext cx="1183244" cy="769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kern="1200" dirty="0" smtClean="0"/>
            <a:t>Proyecto profesional</a:t>
          </a:r>
          <a:endParaRPr lang="es-PE" sz="1500" kern="1200" dirty="0"/>
        </a:p>
      </dsp:txBody>
      <dsp:txXfrm>
        <a:off x="803401" y="1309174"/>
        <a:ext cx="1108154" cy="694019"/>
      </dsp:txXfrm>
    </dsp:sp>
    <dsp:sp modelId="{AAAF86A3-EBB7-4507-B201-0F259B15363C}">
      <dsp:nvSpPr>
        <dsp:cNvPr id="0" name=""/>
        <dsp:cNvSpPr/>
      </dsp:nvSpPr>
      <dsp:spPr>
        <a:xfrm>
          <a:off x="1357478" y="385370"/>
          <a:ext cx="2541627" cy="2541627"/>
        </a:xfrm>
        <a:custGeom>
          <a:avLst/>
          <a:gdLst/>
          <a:ahLst/>
          <a:cxnLst/>
          <a:rect l="0" t="0" r="0" b="0"/>
          <a:pathLst>
            <a:path>
              <a:moveTo>
                <a:pt x="62536" y="877070"/>
              </a:moveTo>
              <a:arcTo wR="1270813" hR="1270813" stAng="11882960" swAng="26261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B5227-7F67-4502-8510-AF7678AB4FD0}">
      <dsp:nvSpPr>
        <dsp:cNvPr id="0" name=""/>
        <dsp:cNvSpPr/>
      </dsp:nvSpPr>
      <dsp:spPr>
        <a:xfrm>
          <a:off x="2092" y="1910170"/>
          <a:ext cx="1861906" cy="744762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Inducción grupal</a:t>
          </a:r>
          <a:endParaRPr lang="es-PE" sz="1600" b="1" kern="1200" dirty="0"/>
        </a:p>
      </dsp:txBody>
      <dsp:txXfrm>
        <a:off x="374473" y="1910170"/>
        <a:ext cx="1117144" cy="744762"/>
      </dsp:txXfrm>
    </dsp:sp>
    <dsp:sp modelId="{16505CAE-B08D-4461-9FDA-B097277D30FB}">
      <dsp:nvSpPr>
        <dsp:cNvPr id="0" name=""/>
        <dsp:cNvSpPr/>
      </dsp:nvSpPr>
      <dsp:spPr>
        <a:xfrm>
          <a:off x="1677807" y="1910170"/>
          <a:ext cx="1861906" cy="744762"/>
        </a:xfrm>
        <a:prstGeom prst="chevron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Reunión grupal con padres</a:t>
          </a:r>
          <a:endParaRPr lang="es-PE" sz="1600" b="1" kern="1200" dirty="0"/>
        </a:p>
      </dsp:txBody>
      <dsp:txXfrm>
        <a:off x="2050188" y="1910170"/>
        <a:ext cx="1117144" cy="744762"/>
      </dsp:txXfrm>
    </dsp:sp>
    <dsp:sp modelId="{79336466-41D4-473E-8794-621F7DAB1C0E}">
      <dsp:nvSpPr>
        <dsp:cNvPr id="0" name=""/>
        <dsp:cNvSpPr/>
      </dsp:nvSpPr>
      <dsp:spPr>
        <a:xfrm>
          <a:off x="3353522" y="1910170"/>
          <a:ext cx="1861906" cy="744762"/>
        </a:xfrm>
        <a:prstGeom prst="chevron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Entrevistas iniciales</a:t>
          </a:r>
          <a:endParaRPr lang="es-PE" sz="1600" b="1" kern="1200" dirty="0"/>
        </a:p>
      </dsp:txBody>
      <dsp:txXfrm>
        <a:off x="3725903" y="1910170"/>
        <a:ext cx="1117144" cy="744762"/>
      </dsp:txXfrm>
    </dsp:sp>
    <dsp:sp modelId="{5229B69B-FB39-45A3-A1F3-A2E1ED8DD699}">
      <dsp:nvSpPr>
        <dsp:cNvPr id="0" name=""/>
        <dsp:cNvSpPr/>
      </dsp:nvSpPr>
      <dsp:spPr>
        <a:xfrm>
          <a:off x="5029238" y="1910170"/>
          <a:ext cx="1861906" cy="744762"/>
        </a:xfrm>
        <a:prstGeom prst="chevron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Tutoría</a:t>
          </a:r>
          <a:r>
            <a:rPr lang="es-PE" sz="1600" kern="1200" dirty="0" smtClean="0"/>
            <a:t> </a:t>
          </a:r>
          <a:endParaRPr lang="es-PE" sz="1600" kern="1200" dirty="0"/>
        </a:p>
      </dsp:txBody>
      <dsp:txXfrm>
        <a:off x="5401619" y="1910170"/>
        <a:ext cx="1117144" cy="744762"/>
      </dsp:txXfrm>
    </dsp:sp>
    <dsp:sp modelId="{AD773B68-E124-4150-BA62-CB109F702672}">
      <dsp:nvSpPr>
        <dsp:cNvPr id="0" name=""/>
        <dsp:cNvSpPr/>
      </dsp:nvSpPr>
      <dsp:spPr>
        <a:xfrm>
          <a:off x="6704953" y="1910170"/>
          <a:ext cx="1861906" cy="744762"/>
        </a:xfrm>
        <a:prstGeom prst="chevr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Reuniones de cierre</a:t>
          </a:r>
          <a:endParaRPr lang="es-PE" sz="1600" b="1" kern="1200" dirty="0"/>
        </a:p>
      </dsp:txBody>
      <dsp:txXfrm>
        <a:off x="7077334" y="1910170"/>
        <a:ext cx="1117144" cy="744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48210-64FF-457D-9A0C-6B0810BBF943}">
      <dsp:nvSpPr>
        <dsp:cNvPr id="0" name=""/>
        <dsp:cNvSpPr/>
      </dsp:nvSpPr>
      <dsp:spPr>
        <a:xfrm>
          <a:off x="0" y="325992"/>
          <a:ext cx="2681029" cy="16086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 smtClean="0"/>
            <a:t>Dificultades de adaptación</a:t>
          </a:r>
          <a:endParaRPr lang="es-PE" sz="2500" kern="1200" dirty="0"/>
        </a:p>
      </dsp:txBody>
      <dsp:txXfrm>
        <a:off x="0" y="325992"/>
        <a:ext cx="2681029" cy="1608617"/>
      </dsp:txXfrm>
    </dsp:sp>
    <dsp:sp modelId="{717E5323-FDBF-4401-9EEE-4C032466940C}">
      <dsp:nvSpPr>
        <dsp:cNvPr id="0" name=""/>
        <dsp:cNvSpPr/>
      </dsp:nvSpPr>
      <dsp:spPr>
        <a:xfrm>
          <a:off x="2949132" y="325992"/>
          <a:ext cx="2681029" cy="1608617"/>
        </a:xfrm>
        <a:prstGeom prst="rect">
          <a:avLst/>
        </a:prstGeom>
        <a:solidFill>
          <a:schemeClr val="accent1">
            <a:shade val="80000"/>
            <a:hueOff val="61249"/>
            <a:satOff val="-878"/>
            <a:lumOff val="512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 smtClean="0"/>
            <a:t>Dificultades académicas</a:t>
          </a:r>
          <a:endParaRPr lang="es-PE" sz="2500" kern="1200" dirty="0"/>
        </a:p>
      </dsp:txBody>
      <dsp:txXfrm>
        <a:off x="2949132" y="325992"/>
        <a:ext cx="2681029" cy="1608617"/>
      </dsp:txXfrm>
    </dsp:sp>
    <dsp:sp modelId="{3CC0A98A-3D2E-40F8-A888-C283E7844B01}">
      <dsp:nvSpPr>
        <dsp:cNvPr id="0" name=""/>
        <dsp:cNvSpPr/>
      </dsp:nvSpPr>
      <dsp:spPr>
        <a:xfrm>
          <a:off x="5898265" y="325992"/>
          <a:ext cx="2681029" cy="1608617"/>
        </a:xfrm>
        <a:prstGeom prst="rect">
          <a:avLst/>
        </a:prstGeom>
        <a:solidFill>
          <a:schemeClr val="accent1">
            <a:shade val="80000"/>
            <a:hueOff val="122498"/>
            <a:satOff val="-1757"/>
            <a:lumOff val="1024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 smtClean="0"/>
            <a:t>Dificultades vocacionales</a:t>
          </a:r>
          <a:endParaRPr lang="es-PE" sz="2500" kern="1200" dirty="0"/>
        </a:p>
      </dsp:txBody>
      <dsp:txXfrm>
        <a:off x="5898265" y="325992"/>
        <a:ext cx="2681029" cy="1608617"/>
      </dsp:txXfrm>
    </dsp:sp>
    <dsp:sp modelId="{106DDFB4-BD05-4D34-86AF-66C7BA0387CE}">
      <dsp:nvSpPr>
        <dsp:cNvPr id="0" name=""/>
        <dsp:cNvSpPr/>
      </dsp:nvSpPr>
      <dsp:spPr>
        <a:xfrm>
          <a:off x="0" y="2202712"/>
          <a:ext cx="2681029" cy="1608617"/>
        </a:xfrm>
        <a:prstGeom prst="rect">
          <a:avLst/>
        </a:prstGeom>
        <a:solidFill>
          <a:schemeClr val="accent1">
            <a:shade val="80000"/>
            <a:hueOff val="183747"/>
            <a:satOff val="-2635"/>
            <a:lumOff val="1536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 smtClean="0"/>
            <a:t>Duelo por autoimagen cuestionada </a:t>
          </a:r>
          <a:endParaRPr lang="es-PE" sz="2500" kern="1200" dirty="0"/>
        </a:p>
      </dsp:txBody>
      <dsp:txXfrm>
        <a:off x="0" y="2202712"/>
        <a:ext cx="2681029" cy="1608617"/>
      </dsp:txXfrm>
    </dsp:sp>
    <dsp:sp modelId="{F5A7C843-C0CF-40EC-9E2A-07981B6159B8}">
      <dsp:nvSpPr>
        <dsp:cNvPr id="0" name=""/>
        <dsp:cNvSpPr/>
      </dsp:nvSpPr>
      <dsp:spPr>
        <a:xfrm>
          <a:off x="2949132" y="2202712"/>
          <a:ext cx="2681029" cy="1608617"/>
        </a:xfrm>
        <a:prstGeom prst="rect">
          <a:avLst/>
        </a:prstGeom>
        <a:solidFill>
          <a:schemeClr val="accent1">
            <a:shade val="80000"/>
            <a:hueOff val="244997"/>
            <a:satOff val="-3514"/>
            <a:lumOff val="2049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 smtClean="0"/>
            <a:t>Dificultad para comprometerse con el espacio de tutoría</a:t>
          </a:r>
          <a:endParaRPr lang="es-PE" sz="2500" kern="1200" dirty="0"/>
        </a:p>
      </dsp:txBody>
      <dsp:txXfrm>
        <a:off x="2949132" y="2202712"/>
        <a:ext cx="2681029" cy="1608617"/>
      </dsp:txXfrm>
    </dsp:sp>
    <dsp:sp modelId="{BFCD140E-D485-43CA-9A52-10261AB41052}">
      <dsp:nvSpPr>
        <dsp:cNvPr id="0" name=""/>
        <dsp:cNvSpPr/>
      </dsp:nvSpPr>
      <dsp:spPr>
        <a:xfrm>
          <a:off x="5898265" y="2202712"/>
          <a:ext cx="2681029" cy="1608617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 smtClean="0"/>
            <a:t>Situaciones personales fuentes de estrés</a:t>
          </a:r>
          <a:endParaRPr lang="es-PE" sz="2500" kern="1200" dirty="0"/>
        </a:p>
      </dsp:txBody>
      <dsp:txXfrm>
        <a:off x="5898265" y="2202712"/>
        <a:ext cx="2681029" cy="16086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47BBF-44DB-4632-8100-31AD15EBA3C4}">
      <dsp:nvSpPr>
        <dsp:cNvPr id="0" name=""/>
        <dsp:cNvSpPr/>
      </dsp:nvSpPr>
      <dsp:spPr>
        <a:xfrm>
          <a:off x="694940" y="1582"/>
          <a:ext cx="2767104" cy="1660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kern="1200" dirty="0" smtClean="0"/>
            <a:t>Perseverancia </a:t>
          </a:r>
          <a:endParaRPr lang="es-PE" sz="2600" kern="1200" dirty="0"/>
        </a:p>
      </dsp:txBody>
      <dsp:txXfrm>
        <a:off x="694940" y="1582"/>
        <a:ext cx="2767104" cy="1660262"/>
      </dsp:txXfrm>
    </dsp:sp>
    <dsp:sp modelId="{22C679A1-FE2D-4B62-9DB5-2D7AB36B4AA1}">
      <dsp:nvSpPr>
        <dsp:cNvPr id="0" name=""/>
        <dsp:cNvSpPr/>
      </dsp:nvSpPr>
      <dsp:spPr>
        <a:xfrm>
          <a:off x="3738755" y="1582"/>
          <a:ext cx="2767104" cy="1660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kern="1200" dirty="0" smtClean="0"/>
            <a:t>Necesidad de logro</a:t>
          </a:r>
          <a:endParaRPr lang="es-PE" sz="2600" kern="1200" dirty="0"/>
        </a:p>
      </dsp:txBody>
      <dsp:txXfrm>
        <a:off x="3738755" y="1582"/>
        <a:ext cx="2767104" cy="1660262"/>
      </dsp:txXfrm>
    </dsp:sp>
    <dsp:sp modelId="{1E79E4C5-EAFC-4D38-9571-0AD0C9B1472E}">
      <dsp:nvSpPr>
        <dsp:cNvPr id="0" name=""/>
        <dsp:cNvSpPr/>
      </dsp:nvSpPr>
      <dsp:spPr>
        <a:xfrm>
          <a:off x="694940" y="1938555"/>
          <a:ext cx="2767104" cy="1660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kern="1200" dirty="0" smtClean="0"/>
            <a:t>Preocupación por la familia</a:t>
          </a:r>
          <a:endParaRPr lang="es-PE" sz="2600" kern="1200" dirty="0"/>
        </a:p>
      </dsp:txBody>
      <dsp:txXfrm>
        <a:off x="694940" y="1938555"/>
        <a:ext cx="2767104" cy="1660262"/>
      </dsp:txXfrm>
    </dsp:sp>
    <dsp:sp modelId="{E4FCCAB1-8406-442A-BBDC-D411A7893CD7}">
      <dsp:nvSpPr>
        <dsp:cNvPr id="0" name=""/>
        <dsp:cNvSpPr/>
      </dsp:nvSpPr>
      <dsp:spPr>
        <a:xfrm>
          <a:off x="3738755" y="1938555"/>
          <a:ext cx="2767104" cy="1660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kern="1200" dirty="0" smtClean="0"/>
            <a:t>Establecimiento de redes de soporte entre becarios</a:t>
          </a:r>
          <a:endParaRPr lang="es-PE" sz="2600" kern="1200" dirty="0"/>
        </a:p>
      </dsp:txBody>
      <dsp:txXfrm>
        <a:off x="3738755" y="1938555"/>
        <a:ext cx="2767104" cy="16602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591FA-AED4-42C4-BD69-2818CB2F2E1E}" type="datetimeFigureOut">
              <a:rPr lang="es-PE" smtClean="0"/>
              <a:t>14/07/2017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940E9-0F20-4345-905E-34FEE5E4C3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448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Datos</a:t>
            </a:r>
            <a:r>
              <a:rPr lang="es-PE" baseline="0" dirty="0" smtClean="0"/>
              <a:t> sobre las carreras más elegidas en EEGGLL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940E9-0F20-4345-905E-34FEE5E4C32F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956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6B99-8B49-483E-B50A-6857B2000AC0}" type="datetimeFigureOut">
              <a:rPr lang="es-PE" smtClean="0"/>
              <a:t>14/07/2017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7A4E-8C1E-4574-B8CB-679C51359B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969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6B99-8B49-483E-B50A-6857B2000AC0}" type="datetimeFigureOut">
              <a:rPr lang="es-PE" smtClean="0"/>
              <a:t>14/07/2017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7A4E-8C1E-4574-B8CB-679C51359B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223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6B99-8B49-483E-B50A-6857B2000AC0}" type="datetimeFigureOut">
              <a:rPr lang="es-PE" smtClean="0"/>
              <a:t>14/07/2017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7A4E-8C1E-4574-B8CB-679C51359B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470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6B99-8B49-483E-B50A-6857B2000AC0}" type="datetimeFigureOut">
              <a:rPr lang="es-PE" smtClean="0"/>
              <a:t>14/07/2017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7A4E-8C1E-4574-B8CB-679C51359B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29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6B99-8B49-483E-B50A-6857B2000AC0}" type="datetimeFigureOut">
              <a:rPr lang="es-PE" smtClean="0"/>
              <a:t>14/07/2017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7A4E-8C1E-4574-B8CB-679C51359B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438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6B99-8B49-483E-B50A-6857B2000AC0}" type="datetimeFigureOut">
              <a:rPr lang="es-PE" smtClean="0"/>
              <a:t>14/07/2017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7A4E-8C1E-4574-B8CB-679C51359B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613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6B99-8B49-483E-B50A-6857B2000AC0}" type="datetimeFigureOut">
              <a:rPr lang="es-PE" smtClean="0"/>
              <a:t>14/07/2017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7A4E-8C1E-4574-B8CB-679C51359B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746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6B99-8B49-483E-B50A-6857B2000AC0}" type="datetimeFigureOut">
              <a:rPr lang="es-PE" smtClean="0"/>
              <a:t>14/07/2017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7A4E-8C1E-4574-B8CB-679C51359B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372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6B99-8B49-483E-B50A-6857B2000AC0}" type="datetimeFigureOut">
              <a:rPr lang="es-PE" smtClean="0"/>
              <a:t>14/07/2017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7A4E-8C1E-4574-B8CB-679C51359B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346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6B99-8B49-483E-B50A-6857B2000AC0}" type="datetimeFigureOut">
              <a:rPr lang="es-PE" smtClean="0"/>
              <a:t>14/07/2017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7A4E-8C1E-4574-B8CB-679C51359B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296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6B99-8B49-483E-B50A-6857B2000AC0}" type="datetimeFigureOut">
              <a:rPr lang="es-PE" smtClean="0"/>
              <a:t>14/07/2017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7A4E-8C1E-4574-B8CB-679C51359B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796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46B99-8B49-483E-B50A-6857B2000AC0}" type="datetimeFigureOut">
              <a:rPr lang="es-PE" smtClean="0"/>
              <a:t>14/07/2017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57A4E-8C1E-4574-B8CB-679C51359B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159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89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5" y="8820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E" sz="3100" dirty="0" smtClean="0"/>
              <a:t>III. Aplicación </a:t>
            </a:r>
            <a:r>
              <a:rPr lang="es-PE" sz="3100" dirty="0"/>
              <a:t>del programa de tutoría en Becarios B18 en el ciclo </a:t>
            </a:r>
            <a:r>
              <a:rPr lang="es-PE" sz="3100" dirty="0" smtClean="0"/>
              <a:t>2016-2</a:t>
            </a:r>
            <a:r>
              <a:rPr lang="es-PE" sz="3600" dirty="0" smtClean="0"/>
              <a:t> </a:t>
            </a:r>
            <a:br>
              <a:rPr lang="es-PE" sz="3600" dirty="0" smtClean="0"/>
            </a:br>
            <a:r>
              <a:rPr lang="es-PE" dirty="0"/>
              <a:t/>
            </a:r>
            <a:br>
              <a:rPr lang="es-PE" dirty="0"/>
            </a:br>
            <a:endParaRPr lang="es-P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401652"/>
              </p:ext>
            </p:extLst>
          </p:nvPr>
        </p:nvGraphicFramePr>
        <p:xfrm>
          <a:off x="188832" y="653299"/>
          <a:ext cx="8568952" cy="45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errar llave 6"/>
          <p:cNvSpPr/>
          <p:nvPr/>
        </p:nvSpPr>
        <p:spPr>
          <a:xfrm rot="5400000">
            <a:off x="1741164" y="2214515"/>
            <a:ext cx="424073" cy="27363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9"/>
          <p:cNvSpPr txBox="1"/>
          <p:nvPr/>
        </p:nvSpPr>
        <p:spPr>
          <a:xfrm>
            <a:off x="1128578" y="3933056"/>
            <a:ext cx="1702265" cy="6426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kern="1200" dirty="0" smtClean="0"/>
              <a:t>Antes de inicio de clases</a:t>
            </a:r>
            <a:endParaRPr lang="es-ES" sz="1400" b="1" kern="1200" dirty="0"/>
          </a:p>
        </p:txBody>
      </p:sp>
      <p:sp>
        <p:nvSpPr>
          <p:cNvPr id="7" name="Cerrar llave 6"/>
          <p:cNvSpPr/>
          <p:nvPr/>
        </p:nvSpPr>
        <p:spPr>
          <a:xfrm rot="5400000">
            <a:off x="5806338" y="3018048"/>
            <a:ext cx="424071" cy="11292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errar llave 6"/>
          <p:cNvSpPr/>
          <p:nvPr/>
        </p:nvSpPr>
        <p:spPr>
          <a:xfrm rot="5400000">
            <a:off x="4152207" y="3018047"/>
            <a:ext cx="424071" cy="11292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/>
          <p:cNvSpPr txBox="1"/>
          <p:nvPr/>
        </p:nvSpPr>
        <p:spPr>
          <a:xfrm>
            <a:off x="3485592" y="3843980"/>
            <a:ext cx="1702265" cy="8208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kern="1200" dirty="0" smtClean="0"/>
              <a:t>Detección de necesidades específicas de tutoría según cada alumno</a:t>
            </a:r>
            <a:endParaRPr lang="es-ES" sz="1400" b="1" kern="1200" dirty="0"/>
          </a:p>
        </p:txBody>
      </p:sp>
      <p:sp>
        <p:nvSpPr>
          <p:cNvPr id="11" name="CuadroTexto 9"/>
          <p:cNvSpPr txBox="1"/>
          <p:nvPr/>
        </p:nvSpPr>
        <p:spPr>
          <a:xfrm>
            <a:off x="5187858" y="3933057"/>
            <a:ext cx="1702265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kern="1200" dirty="0" smtClean="0"/>
              <a:t>Individual: Tutoría según objetivos, </a:t>
            </a:r>
            <a:endParaRPr lang="es-ES" sz="1400" b="1" kern="1200" dirty="0"/>
          </a:p>
        </p:txBody>
      </p:sp>
      <p:sp>
        <p:nvSpPr>
          <p:cNvPr id="12" name="Cerrar llave 11"/>
          <p:cNvSpPr/>
          <p:nvPr/>
        </p:nvSpPr>
        <p:spPr>
          <a:xfrm rot="16200000">
            <a:off x="5826956" y="1674522"/>
            <a:ext cx="424067" cy="13407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9"/>
          <p:cNvSpPr txBox="1"/>
          <p:nvPr/>
        </p:nvSpPr>
        <p:spPr>
          <a:xfrm>
            <a:off x="4978231" y="1412776"/>
            <a:ext cx="2402081" cy="8372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b="1" kern="1200" dirty="0" smtClean="0"/>
              <a:t>Grupal: talleres (</a:t>
            </a:r>
            <a:r>
              <a:rPr lang="es-ES" sz="1600" b="1" kern="1200" dirty="0" err="1" smtClean="0"/>
              <a:t>preparciales</a:t>
            </a:r>
            <a:r>
              <a:rPr lang="es-ES" sz="1600" b="1" kern="1200" dirty="0" smtClean="0"/>
              <a:t>, adaptación </a:t>
            </a:r>
            <a:r>
              <a:rPr lang="es-ES" sz="1600" b="1" kern="1200" dirty="0" err="1" smtClean="0"/>
              <a:t>econogrupo</a:t>
            </a:r>
            <a:r>
              <a:rPr lang="es-ES" sz="1600" b="1" kern="1200" dirty="0" smtClean="0"/>
              <a:t>)</a:t>
            </a:r>
            <a:endParaRPr lang="es-ES" sz="1600" b="1" kern="1200" dirty="0"/>
          </a:p>
        </p:txBody>
      </p:sp>
      <p:sp>
        <p:nvSpPr>
          <p:cNvPr id="14" name="Cerrar llave 6"/>
          <p:cNvSpPr/>
          <p:nvPr/>
        </p:nvSpPr>
        <p:spPr>
          <a:xfrm rot="5400000">
            <a:off x="7516874" y="3018049"/>
            <a:ext cx="424071" cy="11292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9"/>
          <p:cNvSpPr txBox="1"/>
          <p:nvPr/>
        </p:nvSpPr>
        <p:spPr>
          <a:xfrm>
            <a:off x="6814293" y="3843980"/>
            <a:ext cx="2002358" cy="9769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kern="1200" dirty="0" smtClean="0"/>
              <a:t>Balance final del ciclo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dirty="0" smtClean="0"/>
              <a:t>Renovación de beca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dirty="0" smtClean="0"/>
              <a:t>Planificación 2do ciclo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b="1" kern="1200" dirty="0"/>
          </a:p>
        </p:txBody>
      </p:sp>
      <p:sp>
        <p:nvSpPr>
          <p:cNvPr id="17" name="Cerrar llave 4"/>
          <p:cNvSpPr/>
          <p:nvPr/>
        </p:nvSpPr>
        <p:spPr>
          <a:xfrm rot="5400000">
            <a:off x="4393928" y="608466"/>
            <a:ext cx="424067" cy="84249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CuadroTexto 9"/>
          <p:cNvSpPr txBox="1"/>
          <p:nvPr/>
        </p:nvSpPr>
        <p:spPr>
          <a:xfrm>
            <a:off x="827584" y="5032953"/>
            <a:ext cx="6191762" cy="7320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b="1" dirty="0"/>
              <a:t>Trabajo general para ampliar redes de </a:t>
            </a:r>
            <a:r>
              <a:rPr lang="es-PE" b="1" dirty="0" smtClean="0"/>
              <a:t>alumnos: entre becarios, con profesores, en jornadas de integración</a:t>
            </a:r>
            <a:endParaRPr lang="es-ES" b="1" kern="1200" dirty="0"/>
          </a:p>
        </p:txBody>
      </p:sp>
    </p:spTree>
    <p:extLst>
      <p:ext uri="{BB962C8B-B14F-4D97-AF65-F5344CB8AC3E}">
        <p14:creationId xmlns:p14="http://schemas.microsoft.com/office/powerpoint/2010/main" val="300203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38857"/>
              </p:ext>
            </p:extLst>
          </p:nvPr>
        </p:nvGraphicFramePr>
        <p:xfrm>
          <a:off x="313184" y="1268760"/>
          <a:ext cx="8579296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395536" y="274638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800" dirty="0" smtClean="0"/>
              <a:t>III. Recursos registrados durante la tutoría</a:t>
            </a:r>
            <a:endParaRPr lang="es-PE" sz="3800" dirty="0"/>
          </a:p>
        </p:txBody>
      </p:sp>
    </p:spTree>
    <p:extLst>
      <p:ext uri="{BB962C8B-B14F-4D97-AF65-F5344CB8AC3E}">
        <p14:creationId xmlns:p14="http://schemas.microsoft.com/office/powerpoint/2010/main" val="911255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35280" cy="1143000"/>
          </a:xfrm>
        </p:spPr>
        <p:txBody>
          <a:bodyPr>
            <a:noAutofit/>
          </a:bodyPr>
          <a:lstStyle/>
          <a:p>
            <a:r>
              <a:rPr lang="es-PE" sz="3800" dirty="0" smtClean="0"/>
              <a:t>III. Recursos registrados durante la tutoría</a:t>
            </a:r>
            <a:endParaRPr lang="es-PE" sz="3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401373"/>
              </p:ext>
            </p:extLst>
          </p:nvPr>
        </p:nvGraphicFramePr>
        <p:xfrm>
          <a:off x="1043608" y="1556792"/>
          <a:ext cx="72008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524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IV. Reflexiones finales</a:t>
            </a:r>
            <a:endParaRPr lang="es-P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080725"/>
              </p:ext>
            </p:extLst>
          </p:nvPr>
        </p:nvGraphicFramePr>
        <p:xfrm>
          <a:off x="827584" y="1556792"/>
          <a:ext cx="7787208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613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PE" b="1" dirty="0" smtClean="0">
                <a:latin typeface="Candara" panose="020E0502030303020204" pitchFamily="34" charset="0"/>
              </a:rPr>
              <a:t/>
            </a:r>
            <a:br>
              <a:rPr lang="es-PE" b="1" dirty="0" smtClean="0">
                <a:latin typeface="Candara" panose="020E0502030303020204" pitchFamily="34" charset="0"/>
              </a:rPr>
            </a:br>
            <a:r>
              <a:rPr lang="es-PE" b="1" dirty="0">
                <a:latin typeface="Candara" panose="020E0502030303020204" pitchFamily="34" charset="0"/>
              </a:rPr>
              <a:t/>
            </a:r>
            <a:br>
              <a:rPr lang="es-PE" b="1" dirty="0">
                <a:latin typeface="Candara" panose="020E0502030303020204" pitchFamily="34" charset="0"/>
              </a:rPr>
            </a:br>
            <a:r>
              <a:rPr lang="es-PE" b="1" dirty="0"/>
              <a:t>Modelo de tutoría universitaria para el acompañamiento de becarios y </a:t>
            </a:r>
            <a:r>
              <a:rPr lang="es-PE" b="1" dirty="0" smtClean="0"/>
              <a:t>becarias</a:t>
            </a:r>
            <a:br>
              <a:rPr lang="es-PE" b="1" dirty="0" smtClean="0"/>
            </a:br>
            <a:r>
              <a:rPr lang="es-PE" dirty="0"/>
              <a:t/>
            </a:r>
            <a:br>
              <a:rPr lang="es-PE" dirty="0"/>
            </a:br>
            <a:endParaRPr lang="es-PE" b="1" dirty="0">
              <a:latin typeface="Candara" panose="020E0502030303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52" y="3245516"/>
            <a:ext cx="3888432" cy="12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es-PE" sz="2800" b="1" dirty="0"/>
              <a:t>Modelo de tutoría universitaria para el acompañamiento de becarios y </a:t>
            </a:r>
            <a:r>
              <a:rPr lang="es-PE" sz="2800" b="1" dirty="0" smtClean="0"/>
              <a:t>becarias: el caso de B18 en el ciclo 2016-2</a:t>
            </a:r>
            <a:endParaRPr lang="es-PE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672408"/>
          </a:xfrm>
        </p:spPr>
        <p:txBody>
          <a:bodyPr>
            <a:normAutofit lnSpcReduction="10000"/>
          </a:bodyPr>
          <a:lstStyle/>
          <a:p>
            <a:pPr marL="1028700" lvl="1" indent="-571500">
              <a:buFont typeface="+mj-lt"/>
              <a:buAutoNum type="romanUcPeriod"/>
            </a:pPr>
            <a:r>
              <a:rPr lang="es-PE" sz="2400" dirty="0" smtClean="0"/>
              <a:t>El programa de tutoría para becarios en la PUCP: bases del trabajo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s-PE" sz="2400" dirty="0" smtClean="0"/>
              <a:t>Características </a:t>
            </a:r>
            <a:r>
              <a:rPr lang="es-PE" sz="2400" dirty="0"/>
              <a:t>de la población elegida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s-PE" sz="2400" dirty="0" smtClean="0"/>
              <a:t>Aplicación </a:t>
            </a:r>
            <a:r>
              <a:rPr lang="es-PE" sz="2400" dirty="0"/>
              <a:t>del programa de tutoría en Becarios B18 en el ciclo </a:t>
            </a:r>
            <a:r>
              <a:rPr lang="es-PE" sz="2400" dirty="0" smtClean="0"/>
              <a:t>2016-2</a:t>
            </a:r>
          </a:p>
          <a:p>
            <a:pPr marL="1885950" lvl="3" indent="-571500">
              <a:buFont typeface="+mj-lt"/>
              <a:buAutoNum type="romanUcPeriod"/>
            </a:pPr>
            <a:r>
              <a:rPr lang="es-PE" sz="2400" dirty="0" smtClean="0"/>
              <a:t>Metodología</a:t>
            </a:r>
          </a:p>
          <a:p>
            <a:pPr marL="1885950" lvl="3" indent="-571500">
              <a:buFont typeface="+mj-lt"/>
              <a:buAutoNum type="romanUcPeriod"/>
            </a:pPr>
            <a:r>
              <a:rPr lang="es-PE" sz="2400" dirty="0" smtClean="0"/>
              <a:t>Dificultades</a:t>
            </a:r>
          </a:p>
          <a:p>
            <a:pPr marL="1885950" lvl="3" indent="-571500">
              <a:buFont typeface="+mj-lt"/>
              <a:buAutoNum type="romanUcPeriod"/>
            </a:pPr>
            <a:r>
              <a:rPr lang="es-PE" sz="2400" dirty="0" smtClean="0"/>
              <a:t>Recursos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s-PE" sz="2400" dirty="0" smtClean="0"/>
              <a:t>Reflexiones finales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6030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I. El programa de tutoría en la PUCP</a:t>
            </a:r>
            <a:endParaRPr lang="es-P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136417"/>
              </p:ext>
            </p:extLst>
          </p:nvPr>
        </p:nvGraphicFramePr>
        <p:xfrm>
          <a:off x="457200" y="1628800"/>
          <a:ext cx="8229600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962664735"/>
              </p:ext>
            </p:extLst>
          </p:nvPr>
        </p:nvGraphicFramePr>
        <p:xfrm>
          <a:off x="755576" y="1340768"/>
          <a:ext cx="777686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24966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dirty="0" smtClean="0"/>
              <a:t>II. Características de la población elegida</a:t>
            </a:r>
            <a:endParaRPr lang="es-PE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820688"/>
          </a:xfrm>
        </p:spPr>
        <p:txBody>
          <a:bodyPr/>
          <a:lstStyle/>
          <a:p>
            <a:r>
              <a:rPr lang="es-PE" dirty="0" smtClean="0"/>
              <a:t>Alto número de becarios B18</a:t>
            </a:r>
            <a:endParaRPr lang="es-PE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651828"/>
              </p:ext>
            </p:extLst>
          </p:nvPr>
        </p:nvGraphicFramePr>
        <p:xfrm>
          <a:off x="539552" y="2132856"/>
          <a:ext cx="3888432" cy="302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270686"/>
              </p:ext>
            </p:extLst>
          </p:nvPr>
        </p:nvGraphicFramePr>
        <p:xfrm>
          <a:off x="4788024" y="2132856"/>
          <a:ext cx="38048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6477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dirty="0"/>
              <a:t>II. Características de la población elegida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423389"/>
              </p:ext>
            </p:extLst>
          </p:nvPr>
        </p:nvGraphicFramePr>
        <p:xfrm>
          <a:off x="1115616" y="1484784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96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12777"/>
            <a:ext cx="8229600" cy="1008112"/>
          </a:xfrm>
        </p:spPr>
        <p:txBody>
          <a:bodyPr>
            <a:normAutofit/>
          </a:bodyPr>
          <a:lstStyle/>
          <a:p>
            <a:r>
              <a:rPr lang="es-PE" sz="2800" dirty="0" smtClean="0"/>
              <a:t>Incremento drástico del número de ingresantes al ciclo 2016-2</a:t>
            </a:r>
            <a:endParaRPr lang="es-PE" sz="28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dirty="0"/>
              <a:t>II. Características de la población elegida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630958"/>
              </p:ext>
            </p:extLst>
          </p:nvPr>
        </p:nvGraphicFramePr>
        <p:xfrm>
          <a:off x="395536" y="2636912"/>
          <a:ext cx="8352931" cy="2278148"/>
        </p:xfrm>
        <a:graphic>
          <a:graphicData uri="http://schemas.openxmlformats.org/drawingml/2006/table">
            <a:tbl>
              <a:tblPr/>
              <a:tblGrid>
                <a:gridCol w="1639472"/>
                <a:gridCol w="909488"/>
                <a:gridCol w="909488"/>
                <a:gridCol w="909488"/>
                <a:gridCol w="1256531"/>
                <a:gridCol w="909488"/>
                <a:gridCol w="909488"/>
                <a:gridCol w="909488"/>
              </a:tblGrid>
              <a:tr h="60037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P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Beca 18 (2016 - 2)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5301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Sexo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Procedencia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Edades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Carreras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530162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Femenino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43.16%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Lima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51.06%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Media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18.03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Ciencias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76.84%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45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Masculino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56.84%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Provincia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48.94%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Rango de edad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De 16 a 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FF0000"/>
                          </a:solidFill>
                          <a:effectLst/>
                          <a:latin typeface="Candara"/>
                        </a:rPr>
                        <a:t>Letras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ndara"/>
                        </a:rPr>
                        <a:t>23.16%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39552" y="515719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000000"/>
                </a:solidFill>
                <a:latin typeface="Candara"/>
              </a:rPr>
              <a:t>N= 285 </a:t>
            </a:r>
          </a:p>
        </p:txBody>
      </p:sp>
    </p:spTree>
    <p:extLst>
      <p:ext uri="{BB962C8B-B14F-4D97-AF65-F5344CB8AC3E}">
        <p14:creationId xmlns:p14="http://schemas.microsoft.com/office/powerpoint/2010/main" val="2683312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dirty="0"/>
              <a:t>II. Características de la población elegida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7"/>
            <a:ext cx="8424936" cy="864096"/>
          </a:xfrm>
        </p:spPr>
        <p:txBody>
          <a:bodyPr>
            <a:normAutofit/>
          </a:bodyPr>
          <a:lstStyle/>
          <a:p>
            <a:r>
              <a:rPr lang="es-PE" sz="2400" dirty="0" smtClean="0"/>
              <a:t>Las características y requisitos  de la beca son diferentes, en el primer ciclo, para alumnos de ciencias y letras:</a:t>
            </a:r>
            <a:endParaRPr lang="es-PE" sz="24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991432466"/>
              </p:ext>
            </p:extLst>
          </p:nvPr>
        </p:nvGraphicFramePr>
        <p:xfrm>
          <a:off x="1475656" y="2420888"/>
          <a:ext cx="6264696" cy="3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881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E" sz="3600" dirty="0"/>
              <a:t>III. Aplicación del programa de tutoría en Becarios B18 en el ciclo 2016-2</a:t>
            </a:r>
            <a:r>
              <a:rPr lang="es-PE" sz="4000" dirty="0"/>
              <a:t> </a:t>
            </a:r>
            <a:r>
              <a:rPr lang="es-PE" sz="4800" dirty="0"/>
              <a:t/>
            </a:r>
            <a:br>
              <a:rPr lang="es-PE" sz="4800" dirty="0"/>
            </a:b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>
            <a:normAutofit/>
          </a:bodyPr>
          <a:lstStyle/>
          <a:p>
            <a:r>
              <a:rPr lang="es-PE" sz="2400" dirty="0" smtClean="0"/>
              <a:t>Objetivo del primer ciclo: Propiciar la adaptación del alumno al espacio universitario</a:t>
            </a:r>
            <a:endParaRPr lang="es-PE" sz="24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43465637"/>
              </p:ext>
            </p:extLst>
          </p:nvPr>
        </p:nvGraphicFramePr>
        <p:xfrm>
          <a:off x="1907704" y="2564904"/>
          <a:ext cx="525658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287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479</Words>
  <Application>Microsoft Office PowerPoint</Application>
  <PresentationFormat>Presentación en pantalla (4:3)</PresentationFormat>
  <Paragraphs>98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  Modelo de tutoría universitaria para el acompañamiento de becarios y becarias  </vt:lpstr>
      <vt:lpstr>Modelo de tutoría universitaria para el acompañamiento de becarios y becarias: el caso de B18 en el ciclo 2016-2</vt:lpstr>
      <vt:lpstr>I. El programa de tutoría en la PUCP</vt:lpstr>
      <vt:lpstr>II. Características de la población elegida</vt:lpstr>
      <vt:lpstr>II. Características de la población elegida</vt:lpstr>
      <vt:lpstr>II. Características de la población elegida</vt:lpstr>
      <vt:lpstr>II. Características de la población elegida</vt:lpstr>
      <vt:lpstr>III. Aplicación del programa de tutoría en Becarios B18 en el ciclo 2016-2  </vt:lpstr>
      <vt:lpstr>III. Aplicación del programa de tutoría en Becarios B18 en el ciclo 2016-2   </vt:lpstr>
      <vt:lpstr>Presentación de PowerPoint</vt:lpstr>
      <vt:lpstr>III. Recursos registrados durante la tutoría</vt:lpstr>
      <vt:lpstr>IV. Reflexiones finales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Janin Tataje Márquez</dc:creator>
  <cp:lastModifiedBy>Profile</cp:lastModifiedBy>
  <cp:revision>45</cp:revision>
  <dcterms:created xsi:type="dcterms:W3CDTF">2017-07-06T17:58:02Z</dcterms:created>
  <dcterms:modified xsi:type="dcterms:W3CDTF">2017-07-14T22:12:08Z</dcterms:modified>
</cp:coreProperties>
</file>